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399" r:id="rId3"/>
    <p:sldId id="396" r:id="rId4"/>
    <p:sldId id="395" r:id="rId5"/>
    <p:sldId id="400" r:id="rId6"/>
    <p:sldId id="39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UOS Stephenson" pitchFamily="18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196F"/>
    <a:srgbClr val="FF3300"/>
    <a:srgbClr val="2FBEC3"/>
    <a:srgbClr val="0066B3"/>
    <a:srgbClr val="336699"/>
    <a:srgbClr val="0099FF"/>
    <a:srgbClr val="0099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4211" autoAdjust="0"/>
  </p:normalViewPr>
  <p:slideViewPr>
    <p:cSldViewPr showGuides="1">
      <p:cViewPr varScale="1">
        <p:scale>
          <a:sx n="56" d="100"/>
          <a:sy n="56" d="100"/>
        </p:scale>
        <p:origin x="156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7" d="100"/>
          <a:sy n="47" d="100"/>
        </p:scale>
        <p:origin x="2792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295006-EF2C-46FA-8A5F-D069DA9AAE96}" type="doc">
      <dgm:prSet loTypeId="urn:microsoft.com/office/officeart/2005/8/layout/orgChart1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C1A68FAD-C57C-4D3C-A81D-71E8A2865FC8}">
      <dgm:prSet phldrT="[Text]"/>
      <dgm:spPr/>
      <dgm:t>
        <a:bodyPr/>
        <a:lstStyle/>
        <a:p>
          <a:r>
            <a:rPr lang="en-GB" dirty="0"/>
            <a:t>CTAP Collection</a:t>
          </a:r>
        </a:p>
      </dgm:t>
    </dgm:pt>
    <dgm:pt modelId="{CC558E3C-78BF-4F09-969B-7ABE89CD812E}" type="parTrans" cxnId="{7F0C8E6B-7E2D-4323-8901-92F307EB590B}">
      <dgm:prSet/>
      <dgm:spPr/>
      <dgm:t>
        <a:bodyPr/>
        <a:lstStyle/>
        <a:p>
          <a:endParaRPr lang="en-GB"/>
        </a:p>
      </dgm:t>
    </dgm:pt>
    <dgm:pt modelId="{038A01E0-A3D1-45FE-933C-741B7A6B8006}" type="sibTrans" cxnId="{7F0C8E6B-7E2D-4323-8901-92F307EB590B}">
      <dgm:prSet/>
      <dgm:spPr/>
      <dgm:t>
        <a:bodyPr/>
        <a:lstStyle/>
        <a:p>
          <a:endParaRPr lang="en-GB"/>
        </a:p>
      </dgm:t>
    </dgm:pt>
    <dgm:pt modelId="{C991BF1A-5494-41AA-A4D4-86A1DEAA2156}">
      <dgm:prSet phldrT="[Text]"/>
      <dgm:spPr>
        <a:solidFill>
          <a:schemeClr val="tx2"/>
        </a:solidFill>
      </dgm:spPr>
      <dgm:t>
        <a:bodyPr/>
        <a:lstStyle/>
        <a:p>
          <a:r>
            <a:rPr lang="en-GB" dirty="0"/>
            <a:t>Research tools</a:t>
          </a:r>
        </a:p>
      </dgm:t>
    </dgm:pt>
    <dgm:pt modelId="{61C88049-B4F3-4119-A93D-E012A5EE3DDC}" type="parTrans" cxnId="{EBC7014D-7257-40D9-9572-FD522A2A76E5}">
      <dgm:prSet/>
      <dgm:spPr/>
      <dgm:t>
        <a:bodyPr/>
        <a:lstStyle/>
        <a:p>
          <a:endParaRPr lang="en-GB"/>
        </a:p>
      </dgm:t>
    </dgm:pt>
    <dgm:pt modelId="{BF5E6FB9-D1D7-402E-A341-2E604CA2E991}" type="sibTrans" cxnId="{EBC7014D-7257-40D9-9572-FD522A2A76E5}">
      <dgm:prSet/>
      <dgm:spPr/>
      <dgm:t>
        <a:bodyPr/>
        <a:lstStyle/>
        <a:p>
          <a:endParaRPr lang="en-GB"/>
        </a:p>
      </dgm:t>
    </dgm:pt>
    <dgm:pt modelId="{BB0BF07F-99CF-445E-B36B-4D1ED0D8128E}">
      <dgm:prSet phldrT="[Text]"/>
      <dgm:spPr>
        <a:solidFill>
          <a:schemeClr val="tx2"/>
        </a:solidFill>
      </dgm:spPr>
      <dgm:t>
        <a:bodyPr/>
        <a:lstStyle/>
        <a:p>
          <a:r>
            <a:rPr lang="en-GB" dirty="0"/>
            <a:t>Focus groups</a:t>
          </a:r>
        </a:p>
      </dgm:t>
    </dgm:pt>
    <dgm:pt modelId="{60D1CFC3-0612-4FCC-B247-CDB33D369B41}" type="parTrans" cxnId="{55985DF2-3F43-43B1-BB7E-B3508EA2BDB9}">
      <dgm:prSet/>
      <dgm:spPr/>
      <dgm:t>
        <a:bodyPr/>
        <a:lstStyle/>
        <a:p>
          <a:endParaRPr lang="en-GB"/>
        </a:p>
      </dgm:t>
    </dgm:pt>
    <dgm:pt modelId="{B87ECF84-8943-4B1A-91BC-E785908BEE59}" type="sibTrans" cxnId="{55985DF2-3F43-43B1-BB7E-B3508EA2BDB9}">
      <dgm:prSet/>
      <dgm:spPr/>
      <dgm:t>
        <a:bodyPr/>
        <a:lstStyle/>
        <a:p>
          <a:endParaRPr lang="en-GB"/>
        </a:p>
      </dgm:t>
    </dgm:pt>
    <dgm:pt modelId="{72D854E5-1DFF-4774-A651-B843C32D6099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/>
            <a:t>Case Studies</a:t>
          </a:r>
        </a:p>
      </dgm:t>
    </dgm:pt>
    <dgm:pt modelId="{DC96AF13-24D8-4324-AFA3-567DC7EBB949}" type="parTrans" cxnId="{214C32CD-02B5-4FF8-B850-97DDF852837A}">
      <dgm:prSet/>
      <dgm:spPr/>
      <dgm:t>
        <a:bodyPr/>
        <a:lstStyle/>
        <a:p>
          <a:endParaRPr lang="en-GB"/>
        </a:p>
      </dgm:t>
    </dgm:pt>
    <dgm:pt modelId="{88E773E7-32B1-4725-B6C2-898C0B85EC9C}" type="sibTrans" cxnId="{214C32CD-02B5-4FF8-B850-97DDF852837A}">
      <dgm:prSet/>
      <dgm:spPr/>
      <dgm:t>
        <a:bodyPr/>
        <a:lstStyle/>
        <a:p>
          <a:endParaRPr lang="en-GB"/>
        </a:p>
      </dgm:t>
    </dgm:pt>
    <dgm:pt modelId="{A81A6DF8-37F8-4F81-935D-604866224751}">
      <dgm:prSet/>
      <dgm:spPr>
        <a:solidFill>
          <a:schemeClr val="tx2"/>
        </a:solidFill>
      </dgm:spPr>
      <dgm:t>
        <a:bodyPr/>
        <a:lstStyle/>
        <a:p>
          <a:r>
            <a:rPr lang="en-GB" dirty="0"/>
            <a:t>Survey analysis</a:t>
          </a:r>
        </a:p>
      </dgm:t>
    </dgm:pt>
    <dgm:pt modelId="{0A6DB38F-D6ED-44E7-BC34-91943C1A0CD0}" type="parTrans" cxnId="{2D05F3B4-E15D-4E46-A8B6-27DBBDE6B399}">
      <dgm:prSet/>
      <dgm:spPr/>
      <dgm:t>
        <a:bodyPr/>
        <a:lstStyle/>
        <a:p>
          <a:endParaRPr lang="en-GB"/>
        </a:p>
      </dgm:t>
    </dgm:pt>
    <dgm:pt modelId="{4C386FFC-5A00-42E3-882C-44FE1E614AA3}" type="sibTrans" cxnId="{2D05F3B4-E15D-4E46-A8B6-27DBBDE6B399}">
      <dgm:prSet/>
      <dgm:spPr/>
      <dgm:t>
        <a:bodyPr/>
        <a:lstStyle/>
        <a:p>
          <a:endParaRPr lang="en-GB"/>
        </a:p>
      </dgm:t>
    </dgm:pt>
    <dgm:pt modelId="{E2676604-5D96-481B-9BE8-2B5BF2E0AD04}">
      <dgm:prSet/>
      <dgm:spPr>
        <a:solidFill>
          <a:schemeClr val="tx2"/>
        </a:solidFill>
      </dgm:spPr>
      <dgm:t>
        <a:bodyPr/>
        <a:lstStyle/>
        <a:p>
          <a:r>
            <a:rPr lang="en-GB" dirty="0"/>
            <a:t>Telephone Interviews</a:t>
          </a:r>
        </a:p>
      </dgm:t>
    </dgm:pt>
    <dgm:pt modelId="{58A8ACE7-D077-46DF-9B03-E539544AF448}" type="parTrans" cxnId="{1D694B6A-75F3-467E-9F01-4AC663C72CAA}">
      <dgm:prSet/>
      <dgm:spPr/>
      <dgm:t>
        <a:bodyPr/>
        <a:lstStyle/>
        <a:p>
          <a:endParaRPr lang="en-GB"/>
        </a:p>
      </dgm:t>
    </dgm:pt>
    <dgm:pt modelId="{2A7DEAD4-4E5B-4FA6-8E26-01F5E957C4FF}" type="sibTrans" cxnId="{1D694B6A-75F3-467E-9F01-4AC663C72CAA}">
      <dgm:prSet/>
      <dgm:spPr/>
      <dgm:t>
        <a:bodyPr/>
        <a:lstStyle/>
        <a:p>
          <a:endParaRPr lang="en-GB"/>
        </a:p>
      </dgm:t>
    </dgm:pt>
    <dgm:pt modelId="{00CC430D-1E62-4E56-9581-AD98FCE3A571}">
      <dgm:prSet phldrT="[Text]"/>
      <dgm:spPr>
        <a:solidFill>
          <a:schemeClr val="bg1">
            <a:lumMod val="20000"/>
            <a:lumOff val="80000"/>
          </a:schemeClr>
        </a:solidFill>
      </dgm:spPr>
      <dgm:t>
        <a:bodyPr/>
        <a:lstStyle/>
        <a:p>
          <a:r>
            <a:rPr lang="en-GB" dirty="0"/>
            <a:t>Completed consent forms</a:t>
          </a:r>
        </a:p>
      </dgm:t>
    </dgm:pt>
    <dgm:pt modelId="{5B196CB7-9A36-473C-BB53-89EA4A2E8288}" type="parTrans" cxnId="{D67C1967-29D9-41E6-B1FA-66CFD7DDF799}">
      <dgm:prSet/>
      <dgm:spPr/>
      <dgm:t>
        <a:bodyPr/>
        <a:lstStyle/>
        <a:p>
          <a:endParaRPr lang="en-GB"/>
        </a:p>
      </dgm:t>
    </dgm:pt>
    <dgm:pt modelId="{334BD8BC-32DA-4C13-8BF8-1E5311F46258}" type="sibTrans" cxnId="{D67C1967-29D9-41E6-B1FA-66CFD7DDF799}">
      <dgm:prSet/>
      <dgm:spPr/>
      <dgm:t>
        <a:bodyPr/>
        <a:lstStyle/>
        <a:p>
          <a:endParaRPr lang="en-GB"/>
        </a:p>
      </dgm:t>
    </dgm:pt>
    <dgm:pt modelId="{A2498C0A-56D6-4338-A8A5-23907C05D3AD}" type="pres">
      <dgm:prSet presAssocID="{A9295006-EF2C-46FA-8A5F-D069DA9AAE9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2ABEC52-2CE0-4CAC-9CF3-F3A05CC245C3}" type="pres">
      <dgm:prSet presAssocID="{C1A68FAD-C57C-4D3C-A81D-71E8A2865FC8}" presName="hierRoot1" presStyleCnt="0">
        <dgm:presLayoutVars>
          <dgm:hierBranch val="init"/>
        </dgm:presLayoutVars>
      </dgm:prSet>
      <dgm:spPr/>
    </dgm:pt>
    <dgm:pt modelId="{E0F99507-9624-4930-A222-9BA706471CB7}" type="pres">
      <dgm:prSet presAssocID="{C1A68FAD-C57C-4D3C-A81D-71E8A2865FC8}" presName="rootComposite1" presStyleCnt="0"/>
      <dgm:spPr/>
    </dgm:pt>
    <dgm:pt modelId="{A8107504-6AC3-47C4-90ED-5A18D58E9681}" type="pres">
      <dgm:prSet presAssocID="{C1A68FAD-C57C-4D3C-A81D-71E8A2865FC8}" presName="rootText1" presStyleLbl="node0" presStyleIdx="0" presStyleCnt="1" custScaleX="202436" custScaleY="242359" custLinFactNeighborX="3474" custLinFactNeighborY="-55853">
        <dgm:presLayoutVars>
          <dgm:chPref val="3"/>
        </dgm:presLayoutVars>
      </dgm:prSet>
      <dgm:spPr/>
    </dgm:pt>
    <dgm:pt modelId="{B1D25028-2449-42E1-8DE0-D204978E01C2}" type="pres">
      <dgm:prSet presAssocID="{C1A68FAD-C57C-4D3C-A81D-71E8A2865FC8}" presName="rootConnector1" presStyleLbl="node1" presStyleIdx="0" presStyleCnt="0"/>
      <dgm:spPr/>
    </dgm:pt>
    <dgm:pt modelId="{E71EE10A-4BF0-4E70-B640-9CBC1F2B6E78}" type="pres">
      <dgm:prSet presAssocID="{C1A68FAD-C57C-4D3C-A81D-71E8A2865FC8}" presName="hierChild2" presStyleCnt="0"/>
      <dgm:spPr/>
    </dgm:pt>
    <dgm:pt modelId="{A5C66EF3-ED5C-48E8-9DBD-9CDBEFBDC850}" type="pres">
      <dgm:prSet presAssocID="{61C88049-B4F3-4119-A93D-E012A5EE3DDC}" presName="Name37" presStyleLbl="parChTrans1D2" presStyleIdx="0" presStyleCnt="6"/>
      <dgm:spPr/>
    </dgm:pt>
    <dgm:pt modelId="{1181CEEA-CD1A-4A45-B861-97F8279136E1}" type="pres">
      <dgm:prSet presAssocID="{C991BF1A-5494-41AA-A4D4-86A1DEAA2156}" presName="hierRoot2" presStyleCnt="0">
        <dgm:presLayoutVars>
          <dgm:hierBranch val="init"/>
        </dgm:presLayoutVars>
      </dgm:prSet>
      <dgm:spPr/>
    </dgm:pt>
    <dgm:pt modelId="{B1E2B622-4985-49E3-B6A8-BB85DAAFC3D2}" type="pres">
      <dgm:prSet presAssocID="{C991BF1A-5494-41AA-A4D4-86A1DEAA2156}" presName="rootComposite" presStyleCnt="0"/>
      <dgm:spPr/>
    </dgm:pt>
    <dgm:pt modelId="{3EB0E693-FD00-4AFF-A224-CC6E28244CDA}" type="pres">
      <dgm:prSet presAssocID="{C991BF1A-5494-41AA-A4D4-86A1DEAA2156}" presName="rootText" presStyleLbl="node2" presStyleIdx="0" presStyleCnt="6">
        <dgm:presLayoutVars>
          <dgm:chPref val="3"/>
        </dgm:presLayoutVars>
      </dgm:prSet>
      <dgm:spPr/>
    </dgm:pt>
    <dgm:pt modelId="{2C997C8D-5C5F-4166-9FBE-BBF90DEB954B}" type="pres">
      <dgm:prSet presAssocID="{C991BF1A-5494-41AA-A4D4-86A1DEAA2156}" presName="rootConnector" presStyleLbl="node2" presStyleIdx="0" presStyleCnt="6"/>
      <dgm:spPr/>
    </dgm:pt>
    <dgm:pt modelId="{D74386DD-C68B-4F64-A1BE-634747704467}" type="pres">
      <dgm:prSet presAssocID="{C991BF1A-5494-41AA-A4D4-86A1DEAA2156}" presName="hierChild4" presStyleCnt="0"/>
      <dgm:spPr/>
    </dgm:pt>
    <dgm:pt modelId="{FBB4829D-EEB3-4F90-87D0-6CD226D08DD8}" type="pres">
      <dgm:prSet presAssocID="{C991BF1A-5494-41AA-A4D4-86A1DEAA2156}" presName="hierChild5" presStyleCnt="0"/>
      <dgm:spPr/>
    </dgm:pt>
    <dgm:pt modelId="{4E599032-9753-4D88-884F-3DB14D64C53F}" type="pres">
      <dgm:prSet presAssocID="{0A6DB38F-D6ED-44E7-BC34-91943C1A0CD0}" presName="Name37" presStyleLbl="parChTrans1D2" presStyleIdx="1" presStyleCnt="6"/>
      <dgm:spPr/>
    </dgm:pt>
    <dgm:pt modelId="{FD1058D9-3393-4E5F-B830-49AE1DE4C96A}" type="pres">
      <dgm:prSet presAssocID="{A81A6DF8-37F8-4F81-935D-604866224751}" presName="hierRoot2" presStyleCnt="0">
        <dgm:presLayoutVars>
          <dgm:hierBranch val="init"/>
        </dgm:presLayoutVars>
      </dgm:prSet>
      <dgm:spPr/>
    </dgm:pt>
    <dgm:pt modelId="{056A2C8C-89E7-4559-A492-A57A5D9EC837}" type="pres">
      <dgm:prSet presAssocID="{A81A6DF8-37F8-4F81-935D-604866224751}" presName="rootComposite" presStyleCnt="0"/>
      <dgm:spPr/>
    </dgm:pt>
    <dgm:pt modelId="{A725BC58-3F6C-476E-9E03-2621F5711A30}" type="pres">
      <dgm:prSet presAssocID="{A81A6DF8-37F8-4F81-935D-604866224751}" presName="rootText" presStyleLbl="node2" presStyleIdx="1" presStyleCnt="6">
        <dgm:presLayoutVars>
          <dgm:chPref val="3"/>
        </dgm:presLayoutVars>
      </dgm:prSet>
      <dgm:spPr/>
    </dgm:pt>
    <dgm:pt modelId="{7731D986-E149-4D2A-8EC1-CE3C492F4AD4}" type="pres">
      <dgm:prSet presAssocID="{A81A6DF8-37F8-4F81-935D-604866224751}" presName="rootConnector" presStyleLbl="node2" presStyleIdx="1" presStyleCnt="6"/>
      <dgm:spPr/>
    </dgm:pt>
    <dgm:pt modelId="{27F81BE1-23F0-45F3-9271-73CE61BE51C3}" type="pres">
      <dgm:prSet presAssocID="{A81A6DF8-37F8-4F81-935D-604866224751}" presName="hierChild4" presStyleCnt="0"/>
      <dgm:spPr/>
    </dgm:pt>
    <dgm:pt modelId="{73CDC9DE-292B-49DE-B5D7-D66D59C5F6A2}" type="pres">
      <dgm:prSet presAssocID="{A81A6DF8-37F8-4F81-935D-604866224751}" presName="hierChild5" presStyleCnt="0"/>
      <dgm:spPr/>
    </dgm:pt>
    <dgm:pt modelId="{B564A65D-E42E-4D62-A67D-501B0C847FD0}" type="pres">
      <dgm:prSet presAssocID="{58A8ACE7-D077-46DF-9B03-E539544AF448}" presName="Name37" presStyleLbl="parChTrans1D2" presStyleIdx="2" presStyleCnt="6"/>
      <dgm:spPr/>
    </dgm:pt>
    <dgm:pt modelId="{4DCE6B84-4AEC-49CB-854B-2A359D6E2E7D}" type="pres">
      <dgm:prSet presAssocID="{E2676604-5D96-481B-9BE8-2B5BF2E0AD04}" presName="hierRoot2" presStyleCnt="0">
        <dgm:presLayoutVars>
          <dgm:hierBranch val="init"/>
        </dgm:presLayoutVars>
      </dgm:prSet>
      <dgm:spPr/>
    </dgm:pt>
    <dgm:pt modelId="{B7949267-53E3-4925-B53F-AF9BBEE14A35}" type="pres">
      <dgm:prSet presAssocID="{E2676604-5D96-481B-9BE8-2B5BF2E0AD04}" presName="rootComposite" presStyleCnt="0"/>
      <dgm:spPr/>
    </dgm:pt>
    <dgm:pt modelId="{72A3AF1F-9D9C-4B00-9BE3-B63C45121AEC}" type="pres">
      <dgm:prSet presAssocID="{E2676604-5D96-481B-9BE8-2B5BF2E0AD04}" presName="rootText" presStyleLbl="node2" presStyleIdx="2" presStyleCnt="6">
        <dgm:presLayoutVars>
          <dgm:chPref val="3"/>
        </dgm:presLayoutVars>
      </dgm:prSet>
      <dgm:spPr/>
    </dgm:pt>
    <dgm:pt modelId="{A9F0210F-D2BB-4A39-9F4A-6F73981BE0F3}" type="pres">
      <dgm:prSet presAssocID="{E2676604-5D96-481B-9BE8-2B5BF2E0AD04}" presName="rootConnector" presStyleLbl="node2" presStyleIdx="2" presStyleCnt="6"/>
      <dgm:spPr/>
    </dgm:pt>
    <dgm:pt modelId="{3A31BA9B-06B8-4AC1-A391-C620E782FA97}" type="pres">
      <dgm:prSet presAssocID="{E2676604-5D96-481B-9BE8-2B5BF2E0AD04}" presName="hierChild4" presStyleCnt="0"/>
      <dgm:spPr/>
    </dgm:pt>
    <dgm:pt modelId="{4C567C63-26B2-4235-8596-65DCBB298B19}" type="pres">
      <dgm:prSet presAssocID="{E2676604-5D96-481B-9BE8-2B5BF2E0AD04}" presName="hierChild5" presStyleCnt="0"/>
      <dgm:spPr/>
    </dgm:pt>
    <dgm:pt modelId="{AA307FEE-C435-464B-B325-33DB4730A170}" type="pres">
      <dgm:prSet presAssocID="{60D1CFC3-0612-4FCC-B247-CDB33D369B41}" presName="Name37" presStyleLbl="parChTrans1D2" presStyleIdx="3" presStyleCnt="6"/>
      <dgm:spPr/>
    </dgm:pt>
    <dgm:pt modelId="{EDF65C48-8350-4D0A-AC48-1F8E771291EB}" type="pres">
      <dgm:prSet presAssocID="{BB0BF07F-99CF-445E-B36B-4D1ED0D8128E}" presName="hierRoot2" presStyleCnt="0">
        <dgm:presLayoutVars>
          <dgm:hierBranch val="init"/>
        </dgm:presLayoutVars>
      </dgm:prSet>
      <dgm:spPr/>
    </dgm:pt>
    <dgm:pt modelId="{DC512EC3-A9EC-4FB6-A6DB-DD24E93B3BFD}" type="pres">
      <dgm:prSet presAssocID="{BB0BF07F-99CF-445E-B36B-4D1ED0D8128E}" presName="rootComposite" presStyleCnt="0"/>
      <dgm:spPr/>
    </dgm:pt>
    <dgm:pt modelId="{C18FC60E-814A-4D5C-983C-439C59518E5F}" type="pres">
      <dgm:prSet presAssocID="{BB0BF07F-99CF-445E-B36B-4D1ED0D8128E}" presName="rootText" presStyleLbl="node2" presStyleIdx="3" presStyleCnt="6">
        <dgm:presLayoutVars>
          <dgm:chPref val="3"/>
        </dgm:presLayoutVars>
      </dgm:prSet>
      <dgm:spPr/>
    </dgm:pt>
    <dgm:pt modelId="{0B2591BD-2D1F-4BBB-B775-526B13462BFC}" type="pres">
      <dgm:prSet presAssocID="{BB0BF07F-99CF-445E-B36B-4D1ED0D8128E}" presName="rootConnector" presStyleLbl="node2" presStyleIdx="3" presStyleCnt="6"/>
      <dgm:spPr/>
    </dgm:pt>
    <dgm:pt modelId="{877ED62C-3D01-4612-85B9-5E8B206A7367}" type="pres">
      <dgm:prSet presAssocID="{BB0BF07F-99CF-445E-B36B-4D1ED0D8128E}" presName="hierChild4" presStyleCnt="0"/>
      <dgm:spPr/>
    </dgm:pt>
    <dgm:pt modelId="{5918574B-0F48-4852-8768-0EC97B7F53FA}" type="pres">
      <dgm:prSet presAssocID="{BB0BF07F-99CF-445E-B36B-4D1ED0D8128E}" presName="hierChild5" presStyleCnt="0"/>
      <dgm:spPr/>
    </dgm:pt>
    <dgm:pt modelId="{58290A65-6864-465A-BF93-BEBF4D10442E}" type="pres">
      <dgm:prSet presAssocID="{DC96AF13-24D8-4324-AFA3-567DC7EBB949}" presName="Name37" presStyleLbl="parChTrans1D2" presStyleIdx="4" presStyleCnt="6"/>
      <dgm:spPr/>
    </dgm:pt>
    <dgm:pt modelId="{FA2BAC00-5C30-4877-8499-D18C5872715E}" type="pres">
      <dgm:prSet presAssocID="{72D854E5-1DFF-4774-A651-B843C32D6099}" presName="hierRoot2" presStyleCnt="0">
        <dgm:presLayoutVars>
          <dgm:hierBranch val="init"/>
        </dgm:presLayoutVars>
      </dgm:prSet>
      <dgm:spPr/>
    </dgm:pt>
    <dgm:pt modelId="{2EBF76D8-4C6B-4B7C-8FD9-6239F5918173}" type="pres">
      <dgm:prSet presAssocID="{72D854E5-1DFF-4774-A651-B843C32D6099}" presName="rootComposite" presStyleCnt="0"/>
      <dgm:spPr/>
    </dgm:pt>
    <dgm:pt modelId="{A3233519-5B36-44F6-87D4-9D6B9C6C679F}" type="pres">
      <dgm:prSet presAssocID="{72D854E5-1DFF-4774-A651-B843C32D6099}" presName="rootText" presStyleLbl="node2" presStyleIdx="4" presStyleCnt="6">
        <dgm:presLayoutVars>
          <dgm:chPref val="3"/>
        </dgm:presLayoutVars>
      </dgm:prSet>
      <dgm:spPr/>
    </dgm:pt>
    <dgm:pt modelId="{6FFE0E58-FFC3-4B37-981D-CE4421D2D9A7}" type="pres">
      <dgm:prSet presAssocID="{72D854E5-1DFF-4774-A651-B843C32D6099}" presName="rootConnector" presStyleLbl="node2" presStyleIdx="4" presStyleCnt="6"/>
      <dgm:spPr/>
    </dgm:pt>
    <dgm:pt modelId="{82A422F7-92BB-413B-B3E5-65977B60151D}" type="pres">
      <dgm:prSet presAssocID="{72D854E5-1DFF-4774-A651-B843C32D6099}" presName="hierChild4" presStyleCnt="0"/>
      <dgm:spPr/>
    </dgm:pt>
    <dgm:pt modelId="{3A70EA35-72B5-4F18-858C-8294D45822B0}" type="pres">
      <dgm:prSet presAssocID="{72D854E5-1DFF-4774-A651-B843C32D6099}" presName="hierChild5" presStyleCnt="0"/>
      <dgm:spPr/>
    </dgm:pt>
    <dgm:pt modelId="{9530D115-D358-4468-94A9-4CB6C40CEB27}" type="pres">
      <dgm:prSet presAssocID="{5B196CB7-9A36-473C-BB53-89EA4A2E8288}" presName="Name37" presStyleLbl="parChTrans1D2" presStyleIdx="5" presStyleCnt="6"/>
      <dgm:spPr/>
    </dgm:pt>
    <dgm:pt modelId="{E0366CE8-3534-4DB6-9D05-684300B152F3}" type="pres">
      <dgm:prSet presAssocID="{00CC430D-1E62-4E56-9581-AD98FCE3A571}" presName="hierRoot2" presStyleCnt="0">
        <dgm:presLayoutVars>
          <dgm:hierBranch val="init"/>
        </dgm:presLayoutVars>
      </dgm:prSet>
      <dgm:spPr/>
    </dgm:pt>
    <dgm:pt modelId="{E9995C8A-C77B-4DCE-97D5-680F78A0BB51}" type="pres">
      <dgm:prSet presAssocID="{00CC430D-1E62-4E56-9581-AD98FCE3A571}" presName="rootComposite" presStyleCnt="0"/>
      <dgm:spPr/>
    </dgm:pt>
    <dgm:pt modelId="{6A02117B-398C-46E2-9092-4A280D1D6FA5}" type="pres">
      <dgm:prSet presAssocID="{00CC430D-1E62-4E56-9581-AD98FCE3A571}" presName="rootText" presStyleLbl="node2" presStyleIdx="5" presStyleCnt="6">
        <dgm:presLayoutVars>
          <dgm:chPref val="3"/>
        </dgm:presLayoutVars>
      </dgm:prSet>
      <dgm:spPr/>
    </dgm:pt>
    <dgm:pt modelId="{47452B50-E9F1-4824-8387-3824319E92C7}" type="pres">
      <dgm:prSet presAssocID="{00CC430D-1E62-4E56-9581-AD98FCE3A571}" presName="rootConnector" presStyleLbl="node2" presStyleIdx="5" presStyleCnt="6"/>
      <dgm:spPr/>
    </dgm:pt>
    <dgm:pt modelId="{771FDCE0-6060-4754-8805-F85B234AD74A}" type="pres">
      <dgm:prSet presAssocID="{00CC430D-1E62-4E56-9581-AD98FCE3A571}" presName="hierChild4" presStyleCnt="0"/>
      <dgm:spPr/>
    </dgm:pt>
    <dgm:pt modelId="{530002B7-B1C8-47AC-A336-50D51A520D53}" type="pres">
      <dgm:prSet presAssocID="{00CC430D-1E62-4E56-9581-AD98FCE3A571}" presName="hierChild5" presStyleCnt="0"/>
      <dgm:spPr/>
    </dgm:pt>
    <dgm:pt modelId="{778B8959-3457-4304-ADB5-69E72DF78809}" type="pres">
      <dgm:prSet presAssocID="{C1A68FAD-C57C-4D3C-A81D-71E8A2865FC8}" presName="hierChild3" presStyleCnt="0"/>
      <dgm:spPr/>
    </dgm:pt>
  </dgm:ptLst>
  <dgm:cxnLst>
    <dgm:cxn modelId="{92B27B1C-C3FF-45D6-9E78-7B3E1A8F05BD}" type="presOf" srcId="{BB0BF07F-99CF-445E-B36B-4D1ED0D8128E}" destId="{C18FC60E-814A-4D5C-983C-439C59518E5F}" srcOrd="0" destOrd="0" presId="urn:microsoft.com/office/officeart/2005/8/layout/orgChart1"/>
    <dgm:cxn modelId="{EAAFE21E-06C9-46D5-99ED-77293D91FC5C}" type="presOf" srcId="{E2676604-5D96-481B-9BE8-2B5BF2E0AD04}" destId="{A9F0210F-D2BB-4A39-9F4A-6F73981BE0F3}" srcOrd="1" destOrd="0" presId="urn:microsoft.com/office/officeart/2005/8/layout/orgChart1"/>
    <dgm:cxn modelId="{68A1C235-F317-4C40-8999-DD5B93F6514D}" type="presOf" srcId="{BB0BF07F-99CF-445E-B36B-4D1ED0D8128E}" destId="{0B2591BD-2D1F-4BBB-B775-526B13462BFC}" srcOrd="1" destOrd="0" presId="urn:microsoft.com/office/officeart/2005/8/layout/orgChart1"/>
    <dgm:cxn modelId="{19119A3A-9A6E-4C60-B1CD-00A4F4D9E374}" type="presOf" srcId="{C1A68FAD-C57C-4D3C-A81D-71E8A2865FC8}" destId="{A8107504-6AC3-47C4-90ED-5A18D58E9681}" srcOrd="0" destOrd="0" presId="urn:microsoft.com/office/officeart/2005/8/layout/orgChart1"/>
    <dgm:cxn modelId="{6D72CE5B-2423-44DD-97BB-E5A088556900}" type="presOf" srcId="{DC96AF13-24D8-4324-AFA3-567DC7EBB949}" destId="{58290A65-6864-465A-BF93-BEBF4D10442E}" srcOrd="0" destOrd="0" presId="urn:microsoft.com/office/officeart/2005/8/layout/orgChart1"/>
    <dgm:cxn modelId="{D67C1967-29D9-41E6-B1FA-66CFD7DDF799}" srcId="{C1A68FAD-C57C-4D3C-A81D-71E8A2865FC8}" destId="{00CC430D-1E62-4E56-9581-AD98FCE3A571}" srcOrd="5" destOrd="0" parTransId="{5B196CB7-9A36-473C-BB53-89EA4A2E8288}" sibTransId="{334BD8BC-32DA-4C13-8BF8-1E5311F46258}"/>
    <dgm:cxn modelId="{1D694B6A-75F3-467E-9F01-4AC663C72CAA}" srcId="{C1A68FAD-C57C-4D3C-A81D-71E8A2865FC8}" destId="{E2676604-5D96-481B-9BE8-2B5BF2E0AD04}" srcOrd="2" destOrd="0" parTransId="{58A8ACE7-D077-46DF-9B03-E539544AF448}" sibTransId="{2A7DEAD4-4E5B-4FA6-8E26-01F5E957C4FF}"/>
    <dgm:cxn modelId="{7F0C8E6B-7E2D-4323-8901-92F307EB590B}" srcId="{A9295006-EF2C-46FA-8A5F-D069DA9AAE96}" destId="{C1A68FAD-C57C-4D3C-A81D-71E8A2865FC8}" srcOrd="0" destOrd="0" parTransId="{CC558E3C-78BF-4F09-969B-7ABE89CD812E}" sibTransId="{038A01E0-A3D1-45FE-933C-741B7A6B8006}"/>
    <dgm:cxn modelId="{01419F4C-DAFA-4091-97DF-CBB7B5CC6F30}" type="presOf" srcId="{A81A6DF8-37F8-4F81-935D-604866224751}" destId="{A725BC58-3F6C-476E-9E03-2621F5711A30}" srcOrd="0" destOrd="0" presId="urn:microsoft.com/office/officeart/2005/8/layout/orgChart1"/>
    <dgm:cxn modelId="{EBC7014D-7257-40D9-9572-FD522A2A76E5}" srcId="{C1A68FAD-C57C-4D3C-A81D-71E8A2865FC8}" destId="{C991BF1A-5494-41AA-A4D4-86A1DEAA2156}" srcOrd="0" destOrd="0" parTransId="{61C88049-B4F3-4119-A93D-E012A5EE3DDC}" sibTransId="{BF5E6FB9-D1D7-402E-A341-2E604CA2E991}"/>
    <dgm:cxn modelId="{A95CFC7B-8311-41BA-AD6C-5F2656667D95}" type="presOf" srcId="{60D1CFC3-0612-4FCC-B247-CDB33D369B41}" destId="{AA307FEE-C435-464B-B325-33DB4730A170}" srcOrd="0" destOrd="0" presId="urn:microsoft.com/office/officeart/2005/8/layout/orgChart1"/>
    <dgm:cxn modelId="{5BD9BE7C-9302-4CB6-AD62-F25EE5131F29}" type="presOf" srcId="{72D854E5-1DFF-4774-A651-B843C32D6099}" destId="{A3233519-5B36-44F6-87D4-9D6B9C6C679F}" srcOrd="0" destOrd="0" presId="urn:microsoft.com/office/officeart/2005/8/layout/orgChart1"/>
    <dgm:cxn modelId="{326966A8-2503-4DA4-9E18-93001357ACEF}" type="presOf" srcId="{61C88049-B4F3-4119-A93D-E012A5EE3DDC}" destId="{A5C66EF3-ED5C-48E8-9DBD-9CDBEFBDC850}" srcOrd="0" destOrd="0" presId="urn:microsoft.com/office/officeart/2005/8/layout/orgChart1"/>
    <dgm:cxn modelId="{2D05F3B4-E15D-4E46-A8B6-27DBBDE6B399}" srcId="{C1A68FAD-C57C-4D3C-A81D-71E8A2865FC8}" destId="{A81A6DF8-37F8-4F81-935D-604866224751}" srcOrd="1" destOrd="0" parTransId="{0A6DB38F-D6ED-44E7-BC34-91943C1A0CD0}" sibTransId="{4C386FFC-5A00-42E3-882C-44FE1E614AA3}"/>
    <dgm:cxn modelId="{625959B7-986F-4153-A7FF-3A1CD7054691}" type="presOf" srcId="{E2676604-5D96-481B-9BE8-2B5BF2E0AD04}" destId="{72A3AF1F-9D9C-4B00-9BE3-B63C45121AEC}" srcOrd="0" destOrd="0" presId="urn:microsoft.com/office/officeart/2005/8/layout/orgChart1"/>
    <dgm:cxn modelId="{701C93B9-73BA-461F-A954-AB954A8C5189}" type="presOf" srcId="{A9295006-EF2C-46FA-8A5F-D069DA9AAE96}" destId="{A2498C0A-56D6-4338-A8A5-23907C05D3AD}" srcOrd="0" destOrd="0" presId="urn:microsoft.com/office/officeart/2005/8/layout/orgChart1"/>
    <dgm:cxn modelId="{F72CD4C5-66CB-48DE-ACF9-CD97F286F28D}" type="presOf" srcId="{0A6DB38F-D6ED-44E7-BC34-91943C1A0CD0}" destId="{4E599032-9753-4D88-884F-3DB14D64C53F}" srcOrd="0" destOrd="0" presId="urn:microsoft.com/office/officeart/2005/8/layout/orgChart1"/>
    <dgm:cxn modelId="{214C32CD-02B5-4FF8-B850-97DDF852837A}" srcId="{C1A68FAD-C57C-4D3C-A81D-71E8A2865FC8}" destId="{72D854E5-1DFF-4774-A651-B843C32D6099}" srcOrd="4" destOrd="0" parTransId="{DC96AF13-24D8-4324-AFA3-567DC7EBB949}" sibTransId="{88E773E7-32B1-4725-B6C2-898C0B85EC9C}"/>
    <dgm:cxn modelId="{95988ED0-8780-4BF4-B458-007D5C1C1DDA}" type="presOf" srcId="{C1A68FAD-C57C-4D3C-A81D-71E8A2865FC8}" destId="{B1D25028-2449-42E1-8DE0-D204978E01C2}" srcOrd="1" destOrd="0" presId="urn:microsoft.com/office/officeart/2005/8/layout/orgChart1"/>
    <dgm:cxn modelId="{200D40DB-F3EF-49AE-83B0-0FAD450CC93E}" type="presOf" srcId="{5B196CB7-9A36-473C-BB53-89EA4A2E8288}" destId="{9530D115-D358-4468-94A9-4CB6C40CEB27}" srcOrd="0" destOrd="0" presId="urn:microsoft.com/office/officeart/2005/8/layout/orgChart1"/>
    <dgm:cxn modelId="{961881DB-5E5C-44BF-9E87-FA6B6D654E5B}" type="presOf" srcId="{58A8ACE7-D077-46DF-9B03-E539544AF448}" destId="{B564A65D-E42E-4D62-A67D-501B0C847FD0}" srcOrd="0" destOrd="0" presId="urn:microsoft.com/office/officeart/2005/8/layout/orgChart1"/>
    <dgm:cxn modelId="{F3EA2DE5-41DE-4EB8-9827-1885AE50C3C9}" type="presOf" srcId="{00CC430D-1E62-4E56-9581-AD98FCE3A571}" destId="{6A02117B-398C-46E2-9092-4A280D1D6FA5}" srcOrd="0" destOrd="0" presId="urn:microsoft.com/office/officeart/2005/8/layout/orgChart1"/>
    <dgm:cxn modelId="{3D1166E9-D1C3-4D36-A66F-5C64754BC85E}" type="presOf" srcId="{72D854E5-1DFF-4774-A651-B843C32D6099}" destId="{6FFE0E58-FFC3-4B37-981D-CE4421D2D9A7}" srcOrd="1" destOrd="0" presId="urn:microsoft.com/office/officeart/2005/8/layout/orgChart1"/>
    <dgm:cxn modelId="{999C4CEF-3908-4640-80A2-C858D6F056E7}" type="presOf" srcId="{00CC430D-1E62-4E56-9581-AD98FCE3A571}" destId="{47452B50-E9F1-4824-8387-3824319E92C7}" srcOrd="1" destOrd="0" presId="urn:microsoft.com/office/officeart/2005/8/layout/orgChart1"/>
    <dgm:cxn modelId="{7917AEF1-4679-4CB4-9DA4-5389F532CA57}" type="presOf" srcId="{C991BF1A-5494-41AA-A4D4-86A1DEAA2156}" destId="{2C997C8D-5C5F-4166-9FBE-BBF90DEB954B}" srcOrd="1" destOrd="0" presId="urn:microsoft.com/office/officeart/2005/8/layout/orgChart1"/>
    <dgm:cxn modelId="{55985DF2-3F43-43B1-BB7E-B3508EA2BDB9}" srcId="{C1A68FAD-C57C-4D3C-A81D-71E8A2865FC8}" destId="{BB0BF07F-99CF-445E-B36B-4D1ED0D8128E}" srcOrd="3" destOrd="0" parTransId="{60D1CFC3-0612-4FCC-B247-CDB33D369B41}" sibTransId="{B87ECF84-8943-4B1A-91BC-E785908BEE59}"/>
    <dgm:cxn modelId="{6813FDF2-E598-44BE-9976-D3954AAF68AA}" type="presOf" srcId="{C991BF1A-5494-41AA-A4D4-86A1DEAA2156}" destId="{3EB0E693-FD00-4AFF-A224-CC6E28244CDA}" srcOrd="0" destOrd="0" presId="urn:microsoft.com/office/officeart/2005/8/layout/orgChart1"/>
    <dgm:cxn modelId="{CF6DC4FA-CF98-413C-8806-CCA80D42AA33}" type="presOf" srcId="{A81A6DF8-37F8-4F81-935D-604866224751}" destId="{7731D986-E149-4D2A-8EC1-CE3C492F4AD4}" srcOrd="1" destOrd="0" presId="urn:microsoft.com/office/officeart/2005/8/layout/orgChart1"/>
    <dgm:cxn modelId="{0344D736-A93C-4E67-BDA4-4CBC6BF515D6}" type="presParOf" srcId="{A2498C0A-56D6-4338-A8A5-23907C05D3AD}" destId="{12ABEC52-2CE0-4CAC-9CF3-F3A05CC245C3}" srcOrd="0" destOrd="0" presId="urn:microsoft.com/office/officeart/2005/8/layout/orgChart1"/>
    <dgm:cxn modelId="{FC46399B-C711-4AE0-ABA5-27119EAB3624}" type="presParOf" srcId="{12ABEC52-2CE0-4CAC-9CF3-F3A05CC245C3}" destId="{E0F99507-9624-4930-A222-9BA706471CB7}" srcOrd="0" destOrd="0" presId="urn:microsoft.com/office/officeart/2005/8/layout/orgChart1"/>
    <dgm:cxn modelId="{F0A01B13-A601-437E-8D81-D5F8BC249E0E}" type="presParOf" srcId="{E0F99507-9624-4930-A222-9BA706471CB7}" destId="{A8107504-6AC3-47C4-90ED-5A18D58E9681}" srcOrd="0" destOrd="0" presId="urn:microsoft.com/office/officeart/2005/8/layout/orgChart1"/>
    <dgm:cxn modelId="{17C918FF-A53E-4F09-B72B-CF79100FBE71}" type="presParOf" srcId="{E0F99507-9624-4930-A222-9BA706471CB7}" destId="{B1D25028-2449-42E1-8DE0-D204978E01C2}" srcOrd="1" destOrd="0" presId="urn:microsoft.com/office/officeart/2005/8/layout/orgChart1"/>
    <dgm:cxn modelId="{E1025666-A0CE-45E4-93BD-7EE83B5E6371}" type="presParOf" srcId="{12ABEC52-2CE0-4CAC-9CF3-F3A05CC245C3}" destId="{E71EE10A-4BF0-4E70-B640-9CBC1F2B6E78}" srcOrd="1" destOrd="0" presId="urn:microsoft.com/office/officeart/2005/8/layout/orgChart1"/>
    <dgm:cxn modelId="{FC602A09-A7B5-4B70-89EE-2F06F1B1BFFF}" type="presParOf" srcId="{E71EE10A-4BF0-4E70-B640-9CBC1F2B6E78}" destId="{A5C66EF3-ED5C-48E8-9DBD-9CDBEFBDC850}" srcOrd="0" destOrd="0" presId="urn:microsoft.com/office/officeart/2005/8/layout/orgChart1"/>
    <dgm:cxn modelId="{16ABF3FA-7C4C-4C7C-B8EF-62364435965C}" type="presParOf" srcId="{E71EE10A-4BF0-4E70-B640-9CBC1F2B6E78}" destId="{1181CEEA-CD1A-4A45-B861-97F8279136E1}" srcOrd="1" destOrd="0" presId="urn:microsoft.com/office/officeart/2005/8/layout/orgChart1"/>
    <dgm:cxn modelId="{900F05E1-61B7-4B25-B5B3-4E6785EFA89B}" type="presParOf" srcId="{1181CEEA-CD1A-4A45-B861-97F8279136E1}" destId="{B1E2B622-4985-49E3-B6A8-BB85DAAFC3D2}" srcOrd="0" destOrd="0" presId="urn:microsoft.com/office/officeart/2005/8/layout/orgChart1"/>
    <dgm:cxn modelId="{1EC7BFB9-D1CC-4CC4-8D99-B715CEE22B76}" type="presParOf" srcId="{B1E2B622-4985-49E3-B6A8-BB85DAAFC3D2}" destId="{3EB0E693-FD00-4AFF-A224-CC6E28244CDA}" srcOrd="0" destOrd="0" presId="urn:microsoft.com/office/officeart/2005/8/layout/orgChart1"/>
    <dgm:cxn modelId="{A4BB28CF-9032-4813-B22F-A4025F537328}" type="presParOf" srcId="{B1E2B622-4985-49E3-B6A8-BB85DAAFC3D2}" destId="{2C997C8D-5C5F-4166-9FBE-BBF90DEB954B}" srcOrd="1" destOrd="0" presId="urn:microsoft.com/office/officeart/2005/8/layout/orgChart1"/>
    <dgm:cxn modelId="{2445BDA6-EFAD-4BDD-924A-7F971350CC27}" type="presParOf" srcId="{1181CEEA-CD1A-4A45-B861-97F8279136E1}" destId="{D74386DD-C68B-4F64-A1BE-634747704467}" srcOrd="1" destOrd="0" presId="urn:microsoft.com/office/officeart/2005/8/layout/orgChart1"/>
    <dgm:cxn modelId="{580492C9-25AF-4A46-ABFB-579513B00069}" type="presParOf" srcId="{1181CEEA-CD1A-4A45-B861-97F8279136E1}" destId="{FBB4829D-EEB3-4F90-87D0-6CD226D08DD8}" srcOrd="2" destOrd="0" presId="urn:microsoft.com/office/officeart/2005/8/layout/orgChart1"/>
    <dgm:cxn modelId="{51D7DD12-C3AE-4DDB-A91B-C577A034A078}" type="presParOf" srcId="{E71EE10A-4BF0-4E70-B640-9CBC1F2B6E78}" destId="{4E599032-9753-4D88-884F-3DB14D64C53F}" srcOrd="2" destOrd="0" presId="urn:microsoft.com/office/officeart/2005/8/layout/orgChart1"/>
    <dgm:cxn modelId="{F66921D1-A253-404E-BD83-96A547FEC093}" type="presParOf" srcId="{E71EE10A-4BF0-4E70-B640-9CBC1F2B6E78}" destId="{FD1058D9-3393-4E5F-B830-49AE1DE4C96A}" srcOrd="3" destOrd="0" presId="urn:microsoft.com/office/officeart/2005/8/layout/orgChart1"/>
    <dgm:cxn modelId="{28C5AE01-E5F0-4B19-994C-5D222843C344}" type="presParOf" srcId="{FD1058D9-3393-4E5F-B830-49AE1DE4C96A}" destId="{056A2C8C-89E7-4559-A492-A57A5D9EC837}" srcOrd="0" destOrd="0" presId="urn:microsoft.com/office/officeart/2005/8/layout/orgChart1"/>
    <dgm:cxn modelId="{E83E60D3-89B3-4E14-A9DA-CB513C7F87FE}" type="presParOf" srcId="{056A2C8C-89E7-4559-A492-A57A5D9EC837}" destId="{A725BC58-3F6C-476E-9E03-2621F5711A30}" srcOrd="0" destOrd="0" presId="urn:microsoft.com/office/officeart/2005/8/layout/orgChart1"/>
    <dgm:cxn modelId="{9C0F44E3-A272-4EA2-934C-C11E3C23862A}" type="presParOf" srcId="{056A2C8C-89E7-4559-A492-A57A5D9EC837}" destId="{7731D986-E149-4D2A-8EC1-CE3C492F4AD4}" srcOrd="1" destOrd="0" presId="urn:microsoft.com/office/officeart/2005/8/layout/orgChart1"/>
    <dgm:cxn modelId="{983D9E53-1A93-467E-98F1-273785F9113F}" type="presParOf" srcId="{FD1058D9-3393-4E5F-B830-49AE1DE4C96A}" destId="{27F81BE1-23F0-45F3-9271-73CE61BE51C3}" srcOrd="1" destOrd="0" presId="urn:microsoft.com/office/officeart/2005/8/layout/orgChart1"/>
    <dgm:cxn modelId="{98425D4B-59A5-4052-ADB3-F0ACD70B4703}" type="presParOf" srcId="{FD1058D9-3393-4E5F-B830-49AE1DE4C96A}" destId="{73CDC9DE-292B-49DE-B5D7-D66D59C5F6A2}" srcOrd="2" destOrd="0" presId="urn:microsoft.com/office/officeart/2005/8/layout/orgChart1"/>
    <dgm:cxn modelId="{F5EA1436-0BC0-4BEF-BDB3-7461F25BD0D2}" type="presParOf" srcId="{E71EE10A-4BF0-4E70-B640-9CBC1F2B6E78}" destId="{B564A65D-E42E-4D62-A67D-501B0C847FD0}" srcOrd="4" destOrd="0" presId="urn:microsoft.com/office/officeart/2005/8/layout/orgChart1"/>
    <dgm:cxn modelId="{6246F84F-0CEA-4277-9DAE-723051A37EB9}" type="presParOf" srcId="{E71EE10A-4BF0-4E70-B640-9CBC1F2B6E78}" destId="{4DCE6B84-4AEC-49CB-854B-2A359D6E2E7D}" srcOrd="5" destOrd="0" presId="urn:microsoft.com/office/officeart/2005/8/layout/orgChart1"/>
    <dgm:cxn modelId="{809E2A93-9519-4A12-9F1B-7534D88908E1}" type="presParOf" srcId="{4DCE6B84-4AEC-49CB-854B-2A359D6E2E7D}" destId="{B7949267-53E3-4925-B53F-AF9BBEE14A35}" srcOrd="0" destOrd="0" presId="urn:microsoft.com/office/officeart/2005/8/layout/orgChart1"/>
    <dgm:cxn modelId="{A1976BF4-DDC1-4FF3-9C71-A688037AE7C5}" type="presParOf" srcId="{B7949267-53E3-4925-B53F-AF9BBEE14A35}" destId="{72A3AF1F-9D9C-4B00-9BE3-B63C45121AEC}" srcOrd="0" destOrd="0" presId="urn:microsoft.com/office/officeart/2005/8/layout/orgChart1"/>
    <dgm:cxn modelId="{EF5BCD2A-043B-4E69-91B2-8A8EA800D378}" type="presParOf" srcId="{B7949267-53E3-4925-B53F-AF9BBEE14A35}" destId="{A9F0210F-D2BB-4A39-9F4A-6F73981BE0F3}" srcOrd="1" destOrd="0" presId="urn:microsoft.com/office/officeart/2005/8/layout/orgChart1"/>
    <dgm:cxn modelId="{F953F121-413E-4B27-8046-9FA4470C30B4}" type="presParOf" srcId="{4DCE6B84-4AEC-49CB-854B-2A359D6E2E7D}" destId="{3A31BA9B-06B8-4AC1-A391-C620E782FA97}" srcOrd="1" destOrd="0" presId="urn:microsoft.com/office/officeart/2005/8/layout/orgChart1"/>
    <dgm:cxn modelId="{F34C9C86-9B7B-487D-A0D6-E5C6C519BB89}" type="presParOf" srcId="{4DCE6B84-4AEC-49CB-854B-2A359D6E2E7D}" destId="{4C567C63-26B2-4235-8596-65DCBB298B19}" srcOrd="2" destOrd="0" presId="urn:microsoft.com/office/officeart/2005/8/layout/orgChart1"/>
    <dgm:cxn modelId="{7D31AB8C-F179-4348-B3C7-FBB8447C03EE}" type="presParOf" srcId="{E71EE10A-4BF0-4E70-B640-9CBC1F2B6E78}" destId="{AA307FEE-C435-464B-B325-33DB4730A170}" srcOrd="6" destOrd="0" presId="urn:microsoft.com/office/officeart/2005/8/layout/orgChart1"/>
    <dgm:cxn modelId="{BEA651D2-CB4A-46CC-8893-A8273A08C859}" type="presParOf" srcId="{E71EE10A-4BF0-4E70-B640-9CBC1F2B6E78}" destId="{EDF65C48-8350-4D0A-AC48-1F8E771291EB}" srcOrd="7" destOrd="0" presId="urn:microsoft.com/office/officeart/2005/8/layout/orgChart1"/>
    <dgm:cxn modelId="{833BEEF2-97CB-4F40-B14A-D1737DE12D4E}" type="presParOf" srcId="{EDF65C48-8350-4D0A-AC48-1F8E771291EB}" destId="{DC512EC3-A9EC-4FB6-A6DB-DD24E93B3BFD}" srcOrd="0" destOrd="0" presId="urn:microsoft.com/office/officeart/2005/8/layout/orgChart1"/>
    <dgm:cxn modelId="{D72567C8-6277-42FB-BF85-EAE75676D178}" type="presParOf" srcId="{DC512EC3-A9EC-4FB6-A6DB-DD24E93B3BFD}" destId="{C18FC60E-814A-4D5C-983C-439C59518E5F}" srcOrd="0" destOrd="0" presId="urn:microsoft.com/office/officeart/2005/8/layout/orgChart1"/>
    <dgm:cxn modelId="{5E598808-508F-43C5-8237-3C68C36DEF2D}" type="presParOf" srcId="{DC512EC3-A9EC-4FB6-A6DB-DD24E93B3BFD}" destId="{0B2591BD-2D1F-4BBB-B775-526B13462BFC}" srcOrd="1" destOrd="0" presId="urn:microsoft.com/office/officeart/2005/8/layout/orgChart1"/>
    <dgm:cxn modelId="{F88DC8FA-E5A6-4FA3-A04C-650F32AFCBAC}" type="presParOf" srcId="{EDF65C48-8350-4D0A-AC48-1F8E771291EB}" destId="{877ED62C-3D01-4612-85B9-5E8B206A7367}" srcOrd="1" destOrd="0" presId="urn:microsoft.com/office/officeart/2005/8/layout/orgChart1"/>
    <dgm:cxn modelId="{2ACE952D-3CA5-483C-99DE-CCB0CC1ADA12}" type="presParOf" srcId="{EDF65C48-8350-4D0A-AC48-1F8E771291EB}" destId="{5918574B-0F48-4852-8768-0EC97B7F53FA}" srcOrd="2" destOrd="0" presId="urn:microsoft.com/office/officeart/2005/8/layout/orgChart1"/>
    <dgm:cxn modelId="{318FFEB4-B872-438F-9CB5-25B319FE6CD2}" type="presParOf" srcId="{E71EE10A-4BF0-4E70-B640-9CBC1F2B6E78}" destId="{58290A65-6864-465A-BF93-BEBF4D10442E}" srcOrd="8" destOrd="0" presId="urn:microsoft.com/office/officeart/2005/8/layout/orgChart1"/>
    <dgm:cxn modelId="{77B0F455-0136-4EC4-928F-545442E7930D}" type="presParOf" srcId="{E71EE10A-4BF0-4E70-B640-9CBC1F2B6E78}" destId="{FA2BAC00-5C30-4877-8499-D18C5872715E}" srcOrd="9" destOrd="0" presId="urn:microsoft.com/office/officeart/2005/8/layout/orgChart1"/>
    <dgm:cxn modelId="{6EABD19B-879B-4B61-983F-A2B9C1E4AB1B}" type="presParOf" srcId="{FA2BAC00-5C30-4877-8499-D18C5872715E}" destId="{2EBF76D8-4C6B-4B7C-8FD9-6239F5918173}" srcOrd="0" destOrd="0" presId="urn:microsoft.com/office/officeart/2005/8/layout/orgChart1"/>
    <dgm:cxn modelId="{ED565025-25B5-48D1-B8E9-FE7FCB97EDB8}" type="presParOf" srcId="{2EBF76D8-4C6B-4B7C-8FD9-6239F5918173}" destId="{A3233519-5B36-44F6-87D4-9D6B9C6C679F}" srcOrd="0" destOrd="0" presId="urn:microsoft.com/office/officeart/2005/8/layout/orgChart1"/>
    <dgm:cxn modelId="{18F42BA5-3014-4884-88E7-14029764CD4C}" type="presParOf" srcId="{2EBF76D8-4C6B-4B7C-8FD9-6239F5918173}" destId="{6FFE0E58-FFC3-4B37-981D-CE4421D2D9A7}" srcOrd="1" destOrd="0" presId="urn:microsoft.com/office/officeart/2005/8/layout/orgChart1"/>
    <dgm:cxn modelId="{083AAE68-88DE-4484-9123-C552CFA010A0}" type="presParOf" srcId="{FA2BAC00-5C30-4877-8499-D18C5872715E}" destId="{82A422F7-92BB-413B-B3E5-65977B60151D}" srcOrd="1" destOrd="0" presId="urn:microsoft.com/office/officeart/2005/8/layout/orgChart1"/>
    <dgm:cxn modelId="{7CF445A6-A092-4D17-B485-1FD51089204E}" type="presParOf" srcId="{FA2BAC00-5C30-4877-8499-D18C5872715E}" destId="{3A70EA35-72B5-4F18-858C-8294D45822B0}" srcOrd="2" destOrd="0" presId="urn:microsoft.com/office/officeart/2005/8/layout/orgChart1"/>
    <dgm:cxn modelId="{F0E63027-96F5-4680-9FF6-AD9CDE977E8B}" type="presParOf" srcId="{E71EE10A-4BF0-4E70-B640-9CBC1F2B6E78}" destId="{9530D115-D358-4468-94A9-4CB6C40CEB27}" srcOrd="10" destOrd="0" presId="urn:microsoft.com/office/officeart/2005/8/layout/orgChart1"/>
    <dgm:cxn modelId="{E47854C3-E605-4A68-A971-2EEE91B57AAF}" type="presParOf" srcId="{E71EE10A-4BF0-4E70-B640-9CBC1F2B6E78}" destId="{E0366CE8-3534-4DB6-9D05-684300B152F3}" srcOrd="11" destOrd="0" presId="urn:microsoft.com/office/officeart/2005/8/layout/orgChart1"/>
    <dgm:cxn modelId="{28601D45-40BD-4097-8FD6-919E8453307E}" type="presParOf" srcId="{E0366CE8-3534-4DB6-9D05-684300B152F3}" destId="{E9995C8A-C77B-4DCE-97D5-680F78A0BB51}" srcOrd="0" destOrd="0" presId="urn:microsoft.com/office/officeart/2005/8/layout/orgChart1"/>
    <dgm:cxn modelId="{FFDE4842-57C7-43BA-A86C-712D4DDF8418}" type="presParOf" srcId="{E9995C8A-C77B-4DCE-97D5-680F78A0BB51}" destId="{6A02117B-398C-46E2-9092-4A280D1D6FA5}" srcOrd="0" destOrd="0" presId="urn:microsoft.com/office/officeart/2005/8/layout/orgChart1"/>
    <dgm:cxn modelId="{CE1EC67F-5C50-4975-9093-27DB059D409A}" type="presParOf" srcId="{E9995C8A-C77B-4DCE-97D5-680F78A0BB51}" destId="{47452B50-E9F1-4824-8387-3824319E92C7}" srcOrd="1" destOrd="0" presId="urn:microsoft.com/office/officeart/2005/8/layout/orgChart1"/>
    <dgm:cxn modelId="{A2705C62-C834-4F8E-A361-F2C123E97FAB}" type="presParOf" srcId="{E0366CE8-3534-4DB6-9D05-684300B152F3}" destId="{771FDCE0-6060-4754-8805-F85B234AD74A}" srcOrd="1" destOrd="0" presId="urn:microsoft.com/office/officeart/2005/8/layout/orgChart1"/>
    <dgm:cxn modelId="{2CE3E6CE-972B-4F0A-936F-3AA14AD9C21E}" type="presParOf" srcId="{E0366CE8-3534-4DB6-9D05-684300B152F3}" destId="{530002B7-B1C8-47AC-A336-50D51A520D53}" srcOrd="2" destOrd="0" presId="urn:microsoft.com/office/officeart/2005/8/layout/orgChart1"/>
    <dgm:cxn modelId="{E37CFE6B-E2B6-42E9-9998-28800BB2F294}" type="presParOf" srcId="{12ABEC52-2CE0-4CAC-9CF3-F3A05CC245C3}" destId="{778B8959-3457-4304-ADB5-69E72DF78809}" srcOrd="2" destOrd="0" presId="urn:microsoft.com/office/officeart/2005/8/layout/orgChart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295006-EF2C-46FA-8A5F-D069DA9AAE96}" type="doc">
      <dgm:prSet loTypeId="urn:microsoft.com/office/officeart/2005/8/layout/orgChart1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C1A68FAD-C57C-4D3C-A81D-71E8A2865FC8}">
      <dgm:prSet phldrT="[Text]"/>
      <dgm:spPr/>
      <dgm:t>
        <a:bodyPr/>
        <a:lstStyle/>
        <a:p>
          <a:r>
            <a:rPr lang="en-GB" dirty="0"/>
            <a:t>Case Studies</a:t>
          </a:r>
        </a:p>
      </dgm:t>
    </dgm:pt>
    <dgm:pt modelId="{CC558E3C-78BF-4F09-969B-7ABE89CD812E}" type="parTrans" cxnId="{7F0C8E6B-7E2D-4323-8901-92F307EB590B}">
      <dgm:prSet/>
      <dgm:spPr/>
      <dgm:t>
        <a:bodyPr/>
        <a:lstStyle/>
        <a:p>
          <a:endParaRPr lang="en-GB"/>
        </a:p>
      </dgm:t>
    </dgm:pt>
    <dgm:pt modelId="{038A01E0-A3D1-45FE-933C-741B7A6B8006}" type="sibTrans" cxnId="{7F0C8E6B-7E2D-4323-8901-92F307EB590B}">
      <dgm:prSet/>
      <dgm:spPr/>
      <dgm:t>
        <a:bodyPr/>
        <a:lstStyle/>
        <a:p>
          <a:endParaRPr lang="en-GB"/>
        </a:p>
      </dgm:t>
    </dgm:pt>
    <dgm:pt modelId="{BB0BF07F-99CF-445E-B36B-4D1ED0D8128E}">
      <dgm:prSet phldrT="[Text]"/>
      <dgm:spPr/>
      <dgm:t>
        <a:bodyPr/>
        <a:lstStyle/>
        <a:p>
          <a:r>
            <a:rPr lang="en-GB" dirty="0"/>
            <a:t>Written data</a:t>
          </a:r>
        </a:p>
      </dgm:t>
    </dgm:pt>
    <dgm:pt modelId="{60D1CFC3-0612-4FCC-B247-CDB33D369B41}" type="parTrans" cxnId="{55985DF2-3F43-43B1-BB7E-B3508EA2BDB9}">
      <dgm:prSet/>
      <dgm:spPr/>
      <dgm:t>
        <a:bodyPr/>
        <a:lstStyle/>
        <a:p>
          <a:endParaRPr lang="en-GB"/>
        </a:p>
      </dgm:t>
    </dgm:pt>
    <dgm:pt modelId="{B87ECF84-8943-4B1A-91BC-E785908BEE59}" type="sibTrans" cxnId="{55985DF2-3F43-43B1-BB7E-B3508EA2BDB9}">
      <dgm:prSet/>
      <dgm:spPr/>
      <dgm:t>
        <a:bodyPr/>
        <a:lstStyle/>
        <a:p>
          <a:endParaRPr lang="en-GB"/>
        </a:p>
      </dgm:t>
    </dgm:pt>
    <dgm:pt modelId="{A81A6DF8-37F8-4F81-935D-604866224751}">
      <dgm:prSet/>
      <dgm:spPr>
        <a:solidFill>
          <a:schemeClr val="tx2"/>
        </a:solidFill>
      </dgm:spPr>
      <dgm:t>
        <a:bodyPr/>
        <a:lstStyle/>
        <a:p>
          <a:r>
            <a:rPr lang="en-GB" dirty="0"/>
            <a:t>Images</a:t>
          </a:r>
        </a:p>
      </dgm:t>
    </dgm:pt>
    <dgm:pt modelId="{0A6DB38F-D6ED-44E7-BC34-91943C1A0CD0}" type="parTrans" cxnId="{2D05F3B4-E15D-4E46-A8B6-27DBBDE6B399}">
      <dgm:prSet/>
      <dgm:spPr/>
      <dgm:t>
        <a:bodyPr/>
        <a:lstStyle/>
        <a:p>
          <a:endParaRPr lang="en-GB"/>
        </a:p>
      </dgm:t>
    </dgm:pt>
    <dgm:pt modelId="{4C386FFC-5A00-42E3-882C-44FE1E614AA3}" type="sibTrans" cxnId="{2D05F3B4-E15D-4E46-A8B6-27DBBDE6B399}">
      <dgm:prSet/>
      <dgm:spPr/>
      <dgm:t>
        <a:bodyPr/>
        <a:lstStyle/>
        <a:p>
          <a:endParaRPr lang="en-GB"/>
        </a:p>
      </dgm:t>
    </dgm:pt>
    <dgm:pt modelId="{E2676604-5D96-481B-9BE8-2B5BF2E0AD04}">
      <dgm:prSet/>
      <dgm:spPr/>
      <dgm:t>
        <a:bodyPr/>
        <a:lstStyle/>
        <a:p>
          <a:r>
            <a:rPr lang="en-GB" dirty="0"/>
            <a:t>Films</a:t>
          </a:r>
        </a:p>
      </dgm:t>
    </dgm:pt>
    <dgm:pt modelId="{58A8ACE7-D077-46DF-9B03-E539544AF448}" type="parTrans" cxnId="{1D694B6A-75F3-467E-9F01-4AC663C72CAA}">
      <dgm:prSet/>
      <dgm:spPr/>
      <dgm:t>
        <a:bodyPr/>
        <a:lstStyle/>
        <a:p>
          <a:endParaRPr lang="en-GB"/>
        </a:p>
      </dgm:t>
    </dgm:pt>
    <dgm:pt modelId="{2A7DEAD4-4E5B-4FA6-8E26-01F5E957C4FF}" type="sibTrans" cxnId="{1D694B6A-75F3-467E-9F01-4AC663C72CAA}">
      <dgm:prSet/>
      <dgm:spPr/>
      <dgm:t>
        <a:bodyPr/>
        <a:lstStyle/>
        <a:p>
          <a:endParaRPr lang="en-GB"/>
        </a:p>
      </dgm:t>
    </dgm:pt>
    <dgm:pt modelId="{C991BF1A-5494-41AA-A4D4-86A1DEAA2156}">
      <dgm:prSet phldrT="[Text]"/>
      <dgm:spPr>
        <a:solidFill>
          <a:schemeClr val="tx2"/>
        </a:solidFill>
      </dgm:spPr>
      <dgm:t>
        <a:bodyPr/>
        <a:lstStyle/>
        <a:p>
          <a:r>
            <a:rPr lang="en-GB" dirty="0"/>
            <a:t>Audio transcripts</a:t>
          </a:r>
        </a:p>
      </dgm:t>
    </dgm:pt>
    <dgm:pt modelId="{BF5E6FB9-D1D7-402E-A341-2E604CA2E991}" type="sibTrans" cxnId="{EBC7014D-7257-40D9-9572-FD522A2A76E5}">
      <dgm:prSet/>
      <dgm:spPr/>
      <dgm:t>
        <a:bodyPr/>
        <a:lstStyle/>
        <a:p>
          <a:endParaRPr lang="en-GB"/>
        </a:p>
      </dgm:t>
    </dgm:pt>
    <dgm:pt modelId="{61C88049-B4F3-4119-A93D-E012A5EE3DDC}" type="parTrans" cxnId="{EBC7014D-7257-40D9-9572-FD522A2A76E5}">
      <dgm:prSet/>
      <dgm:spPr/>
      <dgm:t>
        <a:bodyPr/>
        <a:lstStyle/>
        <a:p>
          <a:endParaRPr lang="en-GB"/>
        </a:p>
      </dgm:t>
    </dgm:pt>
    <dgm:pt modelId="{A2498C0A-56D6-4338-A8A5-23907C05D3AD}" type="pres">
      <dgm:prSet presAssocID="{A9295006-EF2C-46FA-8A5F-D069DA9AAE9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2ABEC52-2CE0-4CAC-9CF3-F3A05CC245C3}" type="pres">
      <dgm:prSet presAssocID="{C1A68FAD-C57C-4D3C-A81D-71E8A2865FC8}" presName="hierRoot1" presStyleCnt="0">
        <dgm:presLayoutVars>
          <dgm:hierBranch val="init"/>
        </dgm:presLayoutVars>
      </dgm:prSet>
      <dgm:spPr/>
    </dgm:pt>
    <dgm:pt modelId="{E0F99507-9624-4930-A222-9BA706471CB7}" type="pres">
      <dgm:prSet presAssocID="{C1A68FAD-C57C-4D3C-A81D-71E8A2865FC8}" presName="rootComposite1" presStyleCnt="0"/>
      <dgm:spPr/>
    </dgm:pt>
    <dgm:pt modelId="{A8107504-6AC3-47C4-90ED-5A18D58E9681}" type="pres">
      <dgm:prSet presAssocID="{C1A68FAD-C57C-4D3C-A81D-71E8A2865FC8}" presName="rootText1" presStyleLbl="node0" presStyleIdx="0" presStyleCnt="1" custScaleX="202436" custScaleY="242359" custLinFactNeighborX="3474" custLinFactNeighborY="-55853">
        <dgm:presLayoutVars>
          <dgm:chPref val="3"/>
        </dgm:presLayoutVars>
      </dgm:prSet>
      <dgm:spPr/>
    </dgm:pt>
    <dgm:pt modelId="{B1D25028-2449-42E1-8DE0-D204978E01C2}" type="pres">
      <dgm:prSet presAssocID="{C1A68FAD-C57C-4D3C-A81D-71E8A2865FC8}" presName="rootConnector1" presStyleLbl="node1" presStyleIdx="0" presStyleCnt="0"/>
      <dgm:spPr/>
    </dgm:pt>
    <dgm:pt modelId="{E71EE10A-4BF0-4E70-B640-9CBC1F2B6E78}" type="pres">
      <dgm:prSet presAssocID="{C1A68FAD-C57C-4D3C-A81D-71E8A2865FC8}" presName="hierChild2" presStyleCnt="0"/>
      <dgm:spPr/>
    </dgm:pt>
    <dgm:pt modelId="{A5C66EF3-ED5C-48E8-9DBD-9CDBEFBDC850}" type="pres">
      <dgm:prSet presAssocID="{61C88049-B4F3-4119-A93D-E012A5EE3DDC}" presName="Name37" presStyleLbl="parChTrans1D2" presStyleIdx="0" presStyleCnt="4"/>
      <dgm:spPr/>
    </dgm:pt>
    <dgm:pt modelId="{1181CEEA-CD1A-4A45-B861-97F8279136E1}" type="pres">
      <dgm:prSet presAssocID="{C991BF1A-5494-41AA-A4D4-86A1DEAA2156}" presName="hierRoot2" presStyleCnt="0">
        <dgm:presLayoutVars>
          <dgm:hierBranch val="init"/>
        </dgm:presLayoutVars>
      </dgm:prSet>
      <dgm:spPr/>
    </dgm:pt>
    <dgm:pt modelId="{B1E2B622-4985-49E3-B6A8-BB85DAAFC3D2}" type="pres">
      <dgm:prSet presAssocID="{C991BF1A-5494-41AA-A4D4-86A1DEAA2156}" presName="rootComposite" presStyleCnt="0"/>
      <dgm:spPr/>
    </dgm:pt>
    <dgm:pt modelId="{3EB0E693-FD00-4AFF-A224-CC6E28244CDA}" type="pres">
      <dgm:prSet presAssocID="{C991BF1A-5494-41AA-A4D4-86A1DEAA2156}" presName="rootText" presStyleLbl="node2" presStyleIdx="0" presStyleCnt="4">
        <dgm:presLayoutVars>
          <dgm:chPref val="3"/>
        </dgm:presLayoutVars>
      </dgm:prSet>
      <dgm:spPr/>
    </dgm:pt>
    <dgm:pt modelId="{2C997C8D-5C5F-4166-9FBE-BBF90DEB954B}" type="pres">
      <dgm:prSet presAssocID="{C991BF1A-5494-41AA-A4D4-86A1DEAA2156}" presName="rootConnector" presStyleLbl="node2" presStyleIdx="0" presStyleCnt="4"/>
      <dgm:spPr/>
    </dgm:pt>
    <dgm:pt modelId="{D74386DD-C68B-4F64-A1BE-634747704467}" type="pres">
      <dgm:prSet presAssocID="{C991BF1A-5494-41AA-A4D4-86A1DEAA2156}" presName="hierChild4" presStyleCnt="0"/>
      <dgm:spPr/>
    </dgm:pt>
    <dgm:pt modelId="{FBB4829D-EEB3-4F90-87D0-6CD226D08DD8}" type="pres">
      <dgm:prSet presAssocID="{C991BF1A-5494-41AA-A4D4-86A1DEAA2156}" presName="hierChild5" presStyleCnt="0"/>
      <dgm:spPr/>
    </dgm:pt>
    <dgm:pt modelId="{4E599032-9753-4D88-884F-3DB14D64C53F}" type="pres">
      <dgm:prSet presAssocID="{0A6DB38F-D6ED-44E7-BC34-91943C1A0CD0}" presName="Name37" presStyleLbl="parChTrans1D2" presStyleIdx="1" presStyleCnt="4"/>
      <dgm:spPr/>
    </dgm:pt>
    <dgm:pt modelId="{FD1058D9-3393-4E5F-B830-49AE1DE4C96A}" type="pres">
      <dgm:prSet presAssocID="{A81A6DF8-37F8-4F81-935D-604866224751}" presName="hierRoot2" presStyleCnt="0">
        <dgm:presLayoutVars>
          <dgm:hierBranch val="init"/>
        </dgm:presLayoutVars>
      </dgm:prSet>
      <dgm:spPr/>
    </dgm:pt>
    <dgm:pt modelId="{056A2C8C-89E7-4559-A492-A57A5D9EC837}" type="pres">
      <dgm:prSet presAssocID="{A81A6DF8-37F8-4F81-935D-604866224751}" presName="rootComposite" presStyleCnt="0"/>
      <dgm:spPr/>
    </dgm:pt>
    <dgm:pt modelId="{A725BC58-3F6C-476E-9E03-2621F5711A30}" type="pres">
      <dgm:prSet presAssocID="{A81A6DF8-37F8-4F81-935D-604866224751}" presName="rootText" presStyleLbl="node2" presStyleIdx="1" presStyleCnt="4">
        <dgm:presLayoutVars>
          <dgm:chPref val="3"/>
        </dgm:presLayoutVars>
      </dgm:prSet>
      <dgm:spPr/>
    </dgm:pt>
    <dgm:pt modelId="{7731D986-E149-4D2A-8EC1-CE3C492F4AD4}" type="pres">
      <dgm:prSet presAssocID="{A81A6DF8-37F8-4F81-935D-604866224751}" presName="rootConnector" presStyleLbl="node2" presStyleIdx="1" presStyleCnt="4"/>
      <dgm:spPr/>
    </dgm:pt>
    <dgm:pt modelId="{27F81BE1-23F0-45F3-9271-73CE61BE51C3}" type="pres">
      <dgm:prSet presAssocID="{A81A6DF8-37F8-4F81-935D-604866224751}" presName="hierChild4" presStyleCnt="0"/>
      <dgm:spPr/>
    </dgm:pt>
    <dgm:pt modelId="{73CDC9DE-292B-49DE-B5D7-D66D59C5F6A2}" type="pres">
      <dgm:prSet presAssocID="{A81A6DF8-37F8-4F81-935D-604866224751}" presName="hierChild5" presStyleCnt="0"/>
      <dgm:spPr/>
    </dgm:pt>
    <dgm:pt modelId="{B564A65D-E42E-4D62-A67D-501B0C847FD0}" type="pres">
      <dgm:prSet presAssocID="{58A8ACE7-D077-46DF-9B03-E539544AF448}" presName="Name37" presStyleLbl="parChTrans1D2" presStyleIdx="2" presStyleCnt="4"/>
      <dgm:spPr/>
    </dgm:pt>
    <dgm:pt modelId="{4DCE6B84-4AEC-49CB-854B-2A359D6E2E7D}" type="pres">
      <dgm:prSet presAssocID="{E2676604-5D96-481B-9BE8-2B5BF2E0AD04}" presName="hierRoot2" presStyleCnt="0">
        <dgm:presLayoutVars>
          <dgm:hierBranch val="init"/>
        </dgm:presLayoutVars>
      </dgm:prSet>
      <dgm:spPr/>
    </dgm:pt>
    <dgm:pt modelId="{B7949267-53E3-4925-B53F-AF9BBEE14A35}" type="pres">
      <dgm:prSet presAssocID="{E2676604-5D96-481B-9BE8-2B5BF2E0AD04}" presName="rootComposite" presStyleCnt="0"/>
      <dgm:spPr/>
    </dgm:pt>
    <dgm:pt modelId="{72A3AF1F-9D9C-4B00-9BE3-B63C45121AEC}" type="pres">
      <dgm:prSet presAssocID="{E2676604-5D96-481B-9BE8-2B5BF2E0AD04}" presName="rootText" presStyleLbl="node2" presStyleIdx="2" presStyleCnt="4">
        <dgm:presLayoutVars>
          <dgm:chPref val="3"/>
        </dgm:presLayoutVars>
      </dgm:prSet>
      <dgm:spPr/>
    </dgm:pt>
    <dgm:pt modelId="{A9F0210F-D2BB-4A39-9F4A-6F73981BE0F3}" type="pres">
      <dgm:prSet presAssocID="{E2676604-5D96-481B-9BE8-2B5BF2E0AD04}" presName="rootConnector" presStyleLbl="node2" presStyleIdx="2" presStyleCnt="4"/>
      <dgm:spPr/>
    </dgm:pt>
    <dgm:pt modelId="{3A31BA9B-06B8-4AC1-A391-C620E782FA97}" type="pres">
      <dgm:prSet presAssocID="{E2676604-5D96-481B-9BE8-2B5BF2E0AD04}" presName="hierChild4" presStyleCnt="0"/>
      <dgm:spPr/>
    </dgm:pt>
    <dgm:pt modelId="{4C567C63-26B2-4235-8596-65DCBB298B19}" type="pres">
      <dgm:prSet presAssocID="{E2676604-5D96-481B-9BE8-2B5BF2E0AD04}" presName="hierChild5" presStyleCnt="0"/>
      <dgm:spPr/>
    </dgm:pt>
    <dgm:pt modelId="{AA307FEE-C435-464B-B325-33DB4730A170}" type="pres">
      <dgm:prSet presAssocID="{60D1CFC3-0612-4FCC-B247-CDB33D369B41}" presName="Name37" presStyleLbl="parChTrans1D2" presStyleIdx="3" presStyleCnt="4"/>
      <dgm:spPr/>
    </dgm:pt>
    <dgm:pt modelId="{EDF65C48-8350-4D0A-AC48-1F8E771291EB}" type="pres">
      <dgm:prSet presAssocID="{BB0BF07F-99CF-445E-B36B-4D1ED0D8128E}" presName="hierRoot2" presStyleCnt="0">
        <dgm:presLayoutVars>
          <dgm:hierBranch val="init"/>
        </dgm:presLayoutVars>
      </dgm:prSet>
      <dgm:spPr/>
    </dgm:pt>
    <dgm:pt modelId="{DC512EC3-A9EC-4FB6-A6DB-DD24E93B3BFD}" type="pres">
      <dgm:prSet presAssocID="{BB0BF07F-99CF-445E-B36B-4D1ED0D8128E}" presName="rootComposite" presStyleCnt="0"/>
      <dgm:spPr/>
    </dgm:pt>
    <dgm:pt modelId="{C18FC60E-814A-4D5C-983C-439C59518E5F}" type="pres">
      <dgm:prSet presAssocID="{BB0BF07F-99CF-445E-B36B-4D1ED0D8128E}" presName="rootText" presStyleLbl="node2" presStyleIdx="3" presStyleCnt="4">
        <dgm:presLayoutVars>
          <dgm:chPref val="3"/>
        </dgm:presLayoutVars>
      </dgm:prSet>
      <dgm:spPr/>
    </dgm:pt>
    <dgm:pt modelId="{0B2591BD-2D1F-4BBB-B775-526B13462BFC}" type="pres">
      <dgm:prSet presAssocID="{BB0BF07F-99CF-445E-B36B-4D1ED0D8128E}" presName="rootConnector" presStyleLbl="node2" presStyleIdx="3" presStyleCnt="4"/>
      <dgm:spPr/>
    </dgm:pt>
    <dgm:pt modelId="{877ED62C-3D01-4612-85B9-5E8B206A7367}" type="pres">
      <dgm:prSet presAssocID="{BB0BF07F-99CF-445E-B36B-4D1ED0D8128E}" presName="hierChild4" presStyleCnt="0"/>
      <dgm:spPr/>
    </dgm:pt>
    <dgm:pt modelId="{5918574B-0F48-4852-8768-0EC97B7F53FA}" type="pres">
      <dgm:prSet presAssocID="{BB0BF07F-99CF-445E-B36B-4D1ED0D8128E}" presName="hierChild5" presStyleCnt="0"/>
      <dgm:spPr/>
    </dgm:pt>
    <dgm:pt modelId="{778B8959-3457-4304-ADB5-69E72DF78809}" type="pres">
      <dgm:prSet presAssocID="{C1A68FAD-C57C-4D3C-A81D-71E8A2865FC8}" presName="hierChild3" presStyleCnt="0"/>
      <dgm:spPr/>
    </dgm:pt>
  </dgm:ptLst>
  <dgm:cxnLst>
    <dgm:cxn modelId="{4679B712-0FCA-4DEB-B7AB-97F453930382}" type="presOf" srcId="{A81A6DF8-37F8-4F81-935D-604866224751}" destId="{A725BC58-3F6C-476E-9E03-2621F5711A30}" srcOrd="0" destOrd="0" presId="urn:microsoft.com/office/officeart/2005/8/layout/orgChart1"/>
    <dgm:cxn modelId="{781EC215-3D47-4A5F-9572-1BC0B3536F1C}" type="presOf" srcId="{58A8ACE7-D077-46DF-9B03-E539544AF448}" destId="{B564A65D-E42E-4D62-A67D-501B0C847FD0}" srcOrd="0" destOrd="0" presId="urn:microsoft.com/office/officeart/2005/8/layout/orgChart1"/>
    <dgm:cxn modelId="{064F7F22-BD63-4008-AF35-E316ABDD7C21}" type="presOf" srcId="{E2676604-5D96-481B-9BE8-2B5BF2E0AD04}" destId="{A9F0210F-D2BB-4A39-9F4A-6F73981BE0F3}" srcOrd="1" destOrd="0" presId="urn:microsoft.com/office/officeart/2005/8/layout/orgChart1"/>
    <dgm:cxn modelId="{91AB8A25-53EC-4AD3-AA43-D4AFA10F3457}" type="presOf" srcId="{0A6DB38F-D6ED-44E7-BC34-91943C1A0CD0}" destId="{4E599032-9753-4D88-884F-3DB14D64C53F}" srcOrd="0" destOrd="0" presId="urn:microsoft.com/office/officeart/2005/8/layout/orgChart1"/>
    <dgm:cxn modelId="{60D5A129-8B48-4C90-A94E-220E1FDC08A4}" type="presOf" srcId="{BB0BF07F-99CF-445E-B36B-4D1ED0D8128E}" destId="{C18FC60E-814A-4D5C-983C-439C59518E5F}" srcOrd="0" destOrd="0" presId="urn:microsoft.com/office/officeart/2005/8/layout/orgChart1"/>
    <dgm:cxn modelId="{1D694B6A-75F3-467E-9F01-4AC663C72CAA}" srcId="{C1A68FAD-C57C-4D3C-A81D-71E8A2865FC8}" destId="{E2676604-5D96-481B-9BE8-2B5BF2E0AD04}" srcOrd="2" destOrd="0" parTransId="{58A8ACE7-D077-46DF-9B03-E539544AF448}" sibTransId="{2A7DEAD4-4E5B-4FA6-8E26-01F5E957C4FF}"/>
    <dgm:cxn modelId="{7F0C8E6B-7E2D-4323-8901-92F307EB590B}" srcId="{A9295006-EF2C-46FA-8A5F-D069DA9AAE96}" destId="{C1A68FAD-C57C-4D3C-A81D-71E8A2865FC8}" srcOrd="0" destOrd="0" parTransId="{CC558E3C-78BF-4F09-969B-7ABE89CD812E}" sibTransId="{038A01E0-A3D1-45FE-933C-741B7A6B8006}"/>
    <dgm:cxn modelId="{EBC7014D-7257-40D9-9572-FD522A2A76E5}" srcId="{C1A68FAD-C57C-4D3C-A81D-71E8A2865FC8}" destId="{C991BF1A-5494-41AA-A4D4-86A1DEAA2156}" srcOrd="0" destOrd="0" parTransId="{61C88049-B4F3-4119-A93D-E012A5EE3DDC}" sibTransId="{BF5E6FB9-D1D7-402E-A341-2E604CA2E991}"/>
    <dgm:cxn modelId="{6825AC74-25B8-4383-9B48-562DF9C236DD}" type="presOf" srcId="{61C88049-B4F3-4119-A93D-E012A5EE3DDC}" destId="{A5C66EF3-ED5C-48E8-9DBD-9CDBEFBDC850}" srcOrd="0" destOrd="0" presId="urn:microsoft.com/office/officeart/2005/8/layout/orgChart1"/>
    <dgm:cxn modelId="{5263AE77-D0DB-4C76-94AB-E67C02A557FE}" type="presOf" srcId="{C991BF1A-5494-41AA-A4D4-86A1DEAA2156}" destId="{3EB0E693-FD00-4AFF-A224-CC6E28244CDA}" srcOrd="0" destOrd="0" presId="urn:microsoft.com/office/officeart/2005/8/layout/orgChart1"/>
    <dgm:cxn modelId="{1920B57F-29C0-4C5F-B512-4463E2D30B18}" type="presOf" srcId="{BB0BF07F-99CF-445E-B36B-4D1ED0D8128E}" destId="{0B2591BD-2D1F-4BBB-B775-526B13462BFC}" srcOrd="1" destOrd="0" presId="urn:microsoft.com/office/officeart/2005/8/layout/orgChart1"/>
    <dgm:cxn modelId="{CF9D2581-2709-4744-88D3-E30470AA07C4}" type="presOf" srcId="{C1A68FAD-C57C-4D3C-A81D-71E8A2865FC8}" destId="{B1D25028-2449-42E1-8DE0-D204978E01C2}" srcOrd="1" destOrd="0" presId="urn:microsoft.com/office/officeart/2005/8/layout/orgChart1"/>
    <dgm:cxn modelId="{649F31A2-A511-4593-8FA0-5BC62280061D}" type="presOf" srcId="{60D1CFC3-0612-4FCC-B247-CDB33D369B41}" destId="{AA307FEE-C435-464B-B325-33DB4730A170}" srcOrd="0" destOrd="0" presId="urn:microsoft.com/office/officeart/2005/8/layout/orgChart1"/>
    <dgm:cxn modelId="{2D05F3B4-E15D-4E46-A8B6-27DBBDE6B399}" srcId="{C1A68FAD-C57C-4D3C-A81D-71E8A2865FC8}" destId="{A81A6DF8-37F8-4F81-935D-604866224751}" srcOrd="1" destOrd="0" parTransId="{0A6DB38F-D6ED-44E7-BC34-91943C1A0CD0}" sibTransId="{4C386FFC-5A00-42E3-882C-44FE1E614AA3}"/>
    <dgm:cxn modelId="{6A19DBB8-B2C7-40EF-809C-B91B0DCF7073}" type="presOf" srcId="{A81A6DF8-37F8-4F81-935D-604866224751}" destId="{7731D986-E149-4D2A-8EC1-CE3C492F4AD4}" srcOrd="1" destOrd="0" presId="urn:microsoft.com/office/officeart/2005/8/layout/orgChart1"/>
    <dgm:cxn modelId="{487056BD-8420-46CB-AE72-071E53EDE8D7}" type="presOf" srcId="{A9295006-EF2C-46FA-8A5F-D069DA9AAE96}" destId="{A2498C0A-56D6-4338-A8A5-23907C05D3AD}" srcOrd="0" destOrd="0" presId="urn:microsoft.com/office/officeart/2005/8/layout/orgChart1"/>
    <dgm:cxn modelId="{80556DF0-307D-4F1B-B31D-24266836C59E}" type="presOf" srcId="{E2676604-5D96-481B-9BE8-2B5BF2E0AD04}" destId="{72A3AF1F-9D9C-4B00-9BE3-B63C45121AEC}" srcOrd="0" destOrd="0" presId="urn:microsoft.com/office/officeart/2005/8/layout/orgChart1"/>
    <dgm:cxn modelId="{55985DF2-3F43-43B1-BB7E-B3508EA2BDB9}" srcId="{C1A68FAD-C57C-4D3C-A81D-71E8A2865FC8}" destId="{BB0BF07F-99CF-445E-B36B-4D1ED0D8128E}" srcOrd="3" destOrd="0" parTransId="{60D1CFC3-0612-4FCC-B247-CDB33D369B41}" sibTransId="{B87ECF84-8943-4B1A-91BC-E785908BEE59}"/>
    <dgm:cxn modelId="{87F977F2-9730-4A02-872E-9D2579476B9F}" type="presOf" srcId="{C1A68FAD-C57C-4D3C-A81D-71E8A2865FC8}" destId="{A8107504-6AC3-47C4-90ED-5A18D58E9681}" srcOrd="0" destOrd="0" presId="urn:microsoft.com/office/officeart/2005/8/layout/orgChart1"/>
    <dgm:cxn modelId="{70C36DF4-5E99-4BEE-A75B-F4B0216EEBA0}" type="presOf" srcId="{C991BF1A-5494-41AA-A4D4-86A1DEAA2156}" destId="{2C997C8D-5C5F-4166-9FBE-BBF90DEB954B}" srcOrd="1" destOrd="0" presId="urn:microsoft.com/office/officeart/2005/8/layout/orgChart1"/>
    <dgm:cxn modelId="{7C670BF5-590D-4D88-86B5-B3E2C869ED65}" type="presParOf" srcId="{A2498C0A-56D6-4338-A8A5-23907C05D3AD}" destId="{12ABEC52-2CE0-4CAC-9CF3-F3A05CC245C3}" srcOrd="0" destOrd="0" presId="urn:microsoft.com/office/officeart/2005/8/layout/orgChart1"/>
    <dgm:cxn modelId="{FE03BEC2-B84E-4DF6-B33F-0657A75BD01F}" type="presParOf" srcId="{12ABEC52-2CE0-4CAC-9CF3-F3A05CC245C3}" destId="{E0F99507-9624-4930-A222-9BA706471CB7}" srcOrd="0" destOrd="0" presId="urn:microsoft.com/office/officeart/2005/8/layout/orgChart1"/>
    <dgm:cxn modelId="{6F960301-0970-4B4E-9152-3FE805FB31DA}" type="presParOf" srcId="{E0F99507-9624-4930-A222-9BA706471CB7}" destId="{A8107504-6AC3-47C4-90ED-5A18D58E9681}" srcOrd="0" destOrd="0" presId="urn:microsoft.com/office/officeart/2005/8/layout/orgChart1"/>
    <dgm:cxn modelId="{B209616A-5A1E-47F8-A282-78AB33715191}" type="presParOf" srcId="{E0F99507-9624-4930-A222-9BA706471CB7}" destId="{B1D25028-2449-42E1-8DE0-D204978E01C2}" srcOrd="1" destOrd="0" presId="urn:microsoft.com/office/officeart/2005/8/layout/orgChart1"/>
    <dgm:cxn modelId="{43EA8425-CA41-4F3A-A87F-C06A04E1B4A8}" type="presParOf" srcId="{12ABEC52-2CE0-4CAC-9CF3-F3A05CC245C3}" destId="{E71EE10A-4BF0-4E70-B640-9CBC1F2B6E78}" srcOrd="1" destOrd="0" presId="urn:microsoft.com/office/officeart/2005/8/layout/orgChart1"/>
    <dgm:cxn modelId="{0412F6D8-DDE3-4C53-B5E2-07F6EE572AD7}" type="presParOf" srcId="{E71EE10A-4BF0-4E70-B640-9CBC1F2B6E78}" destId="{A5C66EF3-ED5C-48E8-9DBD-9CDBEFBDC850}" srcOrd="0" destOrd="0" presId="urn:microsoft.com/office/officeart/2005/8/layout/orgChart1"/>
    <dgm:cxn modelId="{B534952D-9E24-420A-A41A-C0937DA529C2}" type="presParOf" srcId="{E71EE10A-4BF0-4E70-B640-9CBC1F2B6E78}" destId="{1181CEEA-CD1A-4A45-B861-97F8279136E1}" srcOrd="1" destOrd="0" presId="urn:microsoft.com/office/officeart/2005/8/layout/orgChart1"/>
    <dgm:cxn modelId="{5D9BFD51-C1F4-4F6E-A377-C75D1F7B3824}" type="presParOf" srcId="{1181CEEA-CD1A-4A45-B861-97F8279136E1}" destId="{B1E2B622-4985-49E3-B6A8-BB85DAAFC3D2}" srcOrd="0" destOrd="0" presId="urn:microsoft.com/office/officeart/2005/8/layout/orgChart1"/>
    <dgm:cxn modelId="{D2E0C34C-1137-49C8-A13A-EB068EA69B79}" type="presParOf" srcId="{B1E2B622-4985-49E3-B6A8-BB85DAAFC3D2}" destId="{3EB0E693-FD00-4AFF-A224-CC6E28244CDA}" srcOrd="0" destOrd="0" presId="urn:microsoft.com/office/officeart/2005/8/layout/orgChart1"/>
    <dgm:cxn modelId="{F7F8F79F-798F-485D-B4B2-246B01583D72}" type="presParOf" srcId="{B1E2B622-4985-49E3-B6A8-BB85DAAFC3D2}" destId="{2C997C8D-5C5F-4166-9FBE-BBF90DEB954B}" srcOrd="1" destOrd="0" presId="urn:microsoft.com/office/officeart/2005/8/layout/orgChart1"/>
    <dgm:cxn modelId="{536F7A68-0FA2-4A3E-A75F-D7877BBE910F}" type="presParOf" srcId="{1181CEEA-CD1A-4A45-B861-97F8279136E1}" destId="{D74386DD-C68B-4F64-A1BE-634747704467}" srcOrd="1" destOrd="0" presId="urn:microsoft.com/office/officeart/2005/8/layout/orgChart1"/>
    <dgm:cxn modelId="{4253A218-EBA6-4B46-BF8B-97CB87B2FA2C}" type="presParOf" srcId="{1181CEEA-CD1A-4A45-B861-97F8279136E1}" destId="{FBB4829D-EEB3-4F90-87D0-6CD226D08DD8}" srcOrd="2" destOrd="0" presId="urn:microsoft.com/office/officeart/2005/8/layout/orgChart1"/>
    <dgm:cxn modelId="{C849D955-C12F-4588-841F-7FF54BAF3EAD}" type="presParOf" srcId="{E71EE10A-4BF0-4E70-B640-9CBC1F2B6E78}" destId="{4E599032-9753-4D88-884F-3DB14D64C53F}" srcOrd="2" destOrd="0" presId="urn:microsoft.com/office/officeart/2005/8/layout/orgChart1"/>
    <dgm:cxn modelId="{F819E446-0C53-478F-AC19-364D4BA61994}" type="presParOf" srcId="{E71EE10A-4BF0-4E70-B640-9CBC1F2B6E78}" destId="{FD1058D9-3393-4E5F-B830-49AE1DE4C96A}" srcOrd="3" destOrd="0" presId="urn:microsoft.com/office/officeart/2005/8/layout/orgChart1"/>
    <dgm:cxn modelId="{F3A127D2-9BF7-4371-B019-7C543FD9E16F}" type="presParOf" srcId="{FD1058D9-3393-4E5F-B830-49AE1DE4C96A}" destId="{056A2C8C-89E7-4559-A492-A57A5D9EC837}" srcOrd="0" destOrd="0" presId="urn:microsoft.com/office/officeart/2005/8/layout/orgChart1"/>
    <dgm:cxn modelId="{C51B3263-870F-4341-B38B-B78ED6D115AD}" type="presParOf" srcId="{056A2C8C-89E7-4559-A492-A57A5D9EC837}" destId="{A725BC58-3F6C-476E-9E03-2621F5711A30}" srcOrd="0" destOrd="0" presId="urn:microsoft.com/office/officeart/2005/8/layout/orgChart1"/>
    <dgm:cxn modelId="{0B2B03D3-8D85-4F34-9728-E4D6ACF66B2D}" type="presParOf" srcId="{056A2C8C-89E7-4559-A492-A57A5D9EC837}" destId="{7731D986-E149-4D2A-8EC1-CE3C492F4AD4}" srcOrd="1" destOrd="0" presId="urn:microsoft.com/office/officeart/2005/8/layout/orgChart1"/>
    <dgm:cxn modelId="{1EE6F2A2-EBDA-4773-98C7-EBE120FE3E57}" type="presParOf" srcId="{FD1058D9-3393-4E5F-B830-49AE1DE4C96A}" destId="{27F81BE1-23F0-45F3-9271-73CE61BE51C3}" srcOrd="1" destOrd="0" presId="urn:microsoft.com/office/officeart/2005/8/layout/orgChart1"/>
    <dgm:cxn modelId="{4522D217-4B53-4EE4-B3B7-47FEBF00276C}" type="presParOf" srcId="{FD1058D9-3393-4E5F-B830-49AE1DE4C96A}" destId="{73CDC9DE-292B-49DE-B5D7-D66D59C5F6A2}" srcOrd="2" destOrd="0" presId="urn:microsoft.com/office/officeart/2005/8/layout/orgChart1"/>
    <dgm:cxn modelId="{655DE8E0-0F2E-4BC5-B765-94EECA50099E}" type="presParOf" srcId="{E71EE10A-4BF0-4E70-B640-9CBC1F2B6E78}" destId="{B564A65D-E42E-4D62-A67D-501B0C847FD0}" srcOrd="4" destOrd="0" presId="urn:microsoft.com/office/officeart/2005/8/layout/orgChart1"/>
    <dgm:cxn modelId="{3CC01557-34CD-4425-9CF2-B7DB062C5033}" type="presParOf" srcId="{E71EE10A-4BF0-4E70-B640-9CBC1F2B6E78}" destId="{4DCE6B84-4AEC-49CB-854B-2A359D6E2E7D}" srcOrd="5" destOrd="0" presId="urn:microsoft.com/office/officeart/2005/8/layout/orgChart1"/>
    <dgm:cxn modelId="{24731C59-0669-4C60-96D1-454A2A76862E}" type="presParOf" srcId="{4DCE6B84-4AEC-49CB-854B-2A359D6E2E7D}" destId="{B7949267-53E3-4925-B53F-AF9BBEE14A35}" srcOrd="0" destOrd="0" presId="urn:microsoft.com/office/officeart/2005/8/layout/orgChart1"/>
    <dgm:cxn modelId="{CCC035F1-622B-4099-A48D-E20E76C2AE3B}" type="presParOf" srcId="{B7949267-53E3-4925-B53F-AF9BBEE14A35}" destId="{72A3AF1F-9D9C-4B00-9BE3-B63C45121AEC}" srcOrd="0" destOrd="0" presId="urn:microsoft.com/office/officeart/2005/8/layout/orgChart1"/>
    <dgm:cxn modelId="{D1974A73-6173-4EB0-AD0F-3B378806DD87}" type="presParOf" srcId="{B7949267-53E3-4925-B53F-AF9BBEE14A35}" destId="{A9F0210F-D2BB-4A39-9F4A-6F73981BE0F3}" srcOrd="1" destOrd="0" presId="urn:microsoft.com/office/officeart/2005/8/layout/orgChart1"/>
    <dgm:cxn modelId="{9F5B1FC7-F2D7-4031-81B1-EA353F26B838}" type="presParOf" srcId="{4DCE6B84-4AEC-49CB-854B-2A359D6E2E7D}" destId="{3A31BA9B-06B8-4AC1-A391-C620E782FA97}" srcOrd="1" destOrd="0" presId="urn:microsoft.com/office/officeart/2005/8/layout/orgChart1"/>
    <dgm:cxn modelId="{C6717755-23DF-4F0A-B524-DC1ACA03C70A}" type="presParOf" srcId="{4DCE6B84-4AEC-49CB-854B-2A359D6E2E7D}" destId="{4C567C63-26B2-4235-8596-65DCBB298B19}" srcOrd="2" destOrd="0" presId="urn:microsoft.com/office/officeart/2005/8/layout/orgChart1"/>
    <dgm:cxn modelId="{2D422A5C-10E5-4F5F-9270-483E768600C5}" type="presParOf" srcId="{E71EE10A-4BF0-4E70-B640-9CBC1F2B6E78}" destId="{AA307FEE-C435-464B-B325-33DB4730A170}" srcOrd="6" destOrd="0" presId="urn:microsoft.com/office/officeart/2005/8/layout/orgChart1"/>
    <dgm:cxn modelId="{C9195424-E5C1-4B52-9EB0-E7C1332B8575}" type="presParOf" srcId="{E71EE10A-4BF0-4E70-B640-9CBC1F2B6E78}" destId="{EDF65C48-8350-4D0A-AC48-1F8E771291EB}" srcOrd="7" destOrd="0" presId="urn:microsoft.com/office/officeart/2005/8/layout/orgChart1"/>
    <dgm:cxn modelId="{180C03D9-5310-4735-B940-D474B24EC060}" type="presParOf" srcId="{EDF65C48-8350-4D0A-AC48-1F8E771291EB}" destId="{DC512EC3-A9EC-4FB6-A6DB-DD24E93B3BFD}" srcOrd="0" destOrd="0" presId="urn:microsoft.com/office/officeart/2005/8/layout/orgChart1"/>
    <dgm:cxn modelId="{027E94BA-25D7-452A-8D5F-EE2EDD49D68A}" type="presParOf" srcId="{DC512EC3-A9EC-4FB6-A6DB-DD24E93B3BFD}" destId="{C18FC60E-814A-4D5C-983C-439C59518E5F}" srcOrd="0" destOrd="0" presId="urn:microsoft.com/office/officeart/2005/8/layout/orgChart1"/>
    <dgm:cxn modelId="{7962EC9C-04EF-4C17-A70E-78C26DCF9328}" type="presParOf" srcId="{DC512EC3-A9EC-4FB6-A6DB-DD24E93B3BFD}" destId="{0B2591BD-2D1F-4BBB-B775-526B13462BFC}" srcOrd="1" destOrd="0" presId="urn:microsoft.com/office/officeart/2005/8/layout/orgChart1"/>
    <dgm:cxn modelId="{7AD083EA-9E6F-423B-813F-D562F2B4B0C1}" type="presParOf" srcId="{EDF65C48-8350-4D0A-AC48-1F8E771291EB}" destId="{877ED62C-3D01-4612-85B9-5E8B206A7367}" srcOrd="1" destOrd="0" presId="urn:microsoft.com/office/officeart/2005/8/layout/orgChart1"/>
    <dgm:cxn modelId="{F0847082-341C-4DB3-8DAA-E5559EBCDFBF}" type="presParOf" srcId="{EDF65C48-8350-4D0A-AC48-1F8E771291EB}" destId="{5918574B-0F48-4852-8768-0EC97B7F53FA}" srcOrd="2" destOrd="0" presId="urn:microsoft.com/office/officeart/2005/8/layout/orgChart1"/>
    <dgm:cxn modelId="{F52D2C82-1DED-4B49-9869-3919EF031D36}" type="presParOf" srcId="{12ABEC52-2CE0-4CAC-9CF3-F3A05CC245C3}" destId="{778B8959-3457-4304-ADB5-69E72DF78809}" srcOrd="2" destOrd="0" presId="urn:microsoft.com/office/officeart/2005/8/layout/orgChart1"/>
  </dgm:cxnLst>
  <dgm:bg>
    <a:blipFill>
      <a:blip xmlns:r="http://schemas.openxmlformats.org/officeDocument/2006/relationships" r:embed="rId1"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0D115-D358-4468-94A9-4CB6C40CEB27}">
      <dsp:nvSpPr>
        <dsp:cNvPr id="0" name=""/>
        <dsp:cNvSpPr/>
      </dsp:nvSpPr>
      <dsp:spPr>
        <a:xfrm>
          <a:off x="4562748" y="1951770"/>
          <a:ext cx="3830405" cy="626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2228"/>
              </a:lnTo>
              <a:lnTo>
                <a:pt x="3830405" y="492228"/>
              </a:lnTo>
              <a:lnTo>
                <a:pt x="3830405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290A65-6864-465A-BF93-BEBF4D10442E}">
      <dsp:nvSpPr>
        <dsp:cNvPr id="0" name=""/>
        <dsp:cNvSpPr/>
      </dsp:nvSpPr>
      <dsp:spPr>
        <a:xfrm>
          <a:off x="4562748" y="1951770"/>
          <a:ext cx="2280443" cy="626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2228"/>
              </a:lnTo>
              <a:lnTo>
                <a:pt x="2280443" y="492228"/>
              </a:lnTo>
              <a:lnTo>
                <a:pt x="2280443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307FEE-C435-464B-B325-33DB4730A170}">
      <dsp:nvSpPr>
        <dsp:cNvPr id="0" name=""/>
        <dsp:cNvSpPr/>
      </dsp:nvSpPr>
      <dsp:spPr>
        <a:xfrm>
          <a:off x="4562748" y="1951770"/>
          <a:ext cx="730480" cy="626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2228"/>
              </a:lnTo>
              <a:lnTo>
                <a:pt x="730480" y="492228"/>
              </a:lnTo>
              <a:lnTo>
                <a:pt x="730480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4A65D-E42E-4D62-A67D-501B0C847FD0}">
      <dsp:nvSpPr>
        <dsp:cNvPr id="0" name=""/>
        <dsp:cNvSpPr/>
      </dsp:nvSpPr>
      <dsp:spPr>
        <a:xfrm>
          <a:off x="3743266" y="1951770"/>
          <a:ext cx="819481" cy="626729"/>
        </a:xfrm>
        <a:custGeom>
          <a:avLst/>
          <a:gdLst/>
          <a:ahLst/>
          <a:cxnLst/>
          <a:rect l="0" t="0" r="0" b="0"/>
          <a:pathLst>
            <a:path>
              <a:moveTo>
                <a:pt x="819481" y="0"/>
              </a:moveTo>
              <a:lnTo>
                <a:pt x="819481" y="492228"/>
              </a:lnTo>
              <a:lnTo>
                <a:pt x="0" y="492228"/>
              </a:lnTo>
              <a:lnTo>
                <a:pt x="0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99032-9753-4D88-884F-3DB14D64C53F}">
      <dsp:nvSpPr>
        <dsp:cNvPr id="0" name=""/>
        <dsp:cNvSpPr/>
      </dsp:nvSpPr>
      <dsp:spPr>
        <a:xfrm>
          <a:off x="2193304" y="1951770"/>
          <a:ext cx="2369444" cy="626729"/>
        </a:xfrm>
        <a:custGeom>
          <a:avLst/>
          <a:gdLst/>
          <a:ahLst/>
          <a:cxnLst/>
          <a:rect l="0" t="0" r="0" b="0"/>
          <a:pathLst>
            <a:path>
              <a:moveTo>
                <a:pt x="2369444" y="0"/>
              </a:moveTo>
              <a:lnTo>
                <a:pt x="2369444" y="492228"/>
              </a:lnTo>
              <a:lnTo>
                <a:pt x="0" y="492228"/>
              </a:lnTo>
              <a:lnTo>
                <a:pt x="0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66EF3-ED5C-48E8-9DBD-9CDBEFBDC850}">
      <dsp:nvSpPr>
        <dsp:cNvPr id="0" name=""/>
        <dsp:cNvSpPr/>
      </dsp:nvSpPr>
      <dsp:spPr>
        <a:xfrm>
          <a:off x="643341" y="1951770"/>
          <a:ext cx="3919407" cy="626729"/>
        </a:xfrm>
        <a:custGeom>
          <a:avLst/>
          <a:gdLst/>
          <a:ahLst/>
          <a:cxnLst/>
          <a:rect l="0" t="0" r="0" b="0"/>
          <a:pathLst>
            <a:path>
              <a:moveTo>
                <a:pt x="3919407" y="0"/>
              </a:moveTo>
              <a:lnTo>
                <a:pt x="3919407" y="492228"/>
              </a:lnTo>
              <a:lnTo>
                <a:pt x="0" y="492228"/>
              </a:lnTo>
              <a:lnTo>
                <a:pt x="0" y="62672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107504-6AC3-47C4-90ED-5A18D58E9681}">
      <dsp:nvSpPr>
        <dsp:cNvPr id="0" name=""/>
        <dsp:cNvSpPr/>
      </dsp:nvSpPr>
      <dsp:spPr>
        <a:xfrm>
          <a:off x="3266185" y="399508"/>
          <a:ext cx="2593125" cy="15522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CTAP Collection</a:t>
          </a:r>
        </a:p>
      </dsp:txBody>
      <dsp:txXfrm>
        <a:off x="3266185" y="399508"/>
        <a:ext cx="2593125" cy="1552261"/>
      </dsp:txXfrm>
    </dsp:sp>
    <dsp:sp modelId="{3EB0E693-FD00-4AFF-A224-CC6E28244CDA}">
      <dsp:nvSpPr>
        <dsp:cNvPr id="0" name=""/>
        <dsp:cNvSpPr/>
      </dsp:nvSpPr>
      <dsp:spPr>
        <a:xfrm>
          <a:off x="2861" y="2578499"/>
          <a:ext cx="1280960" cy="640480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Research tools</a:t>
          </a:r>
        </a:p>
      </dsp:txBody>
      <dsp:txXfrm>
        <a:off x="2861" y="2578499"/>
        <a:ext cx="1280960" cy="640480"/>
      </dsp:txXfrm>
    </dsp:sp>
    <dsp:sp modelId="{A725BC58-3F6C-476E-9E03-2621F5711A30}">
      <dsp:nvSpPr>
        <dsp:cNvPr id="0" name=""/>
        <dsp:cNvSpPr/>
      </dsp:nvSpPr>
      <dsp:spPr>
        <a:xfrm>
          <a:off x="1552823" y="2578499"/>
          <a:ext cx="1280960" cy="640480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Survey analysis</a:t>
          </a:r>
        </a:p>
      </dsp:txBody>
      <dsp:txXfrm>
        <a:off x="1552823" y="2578499"/>
        <a:ext cx="1280960" cy="640480"/>
      </dsp:txXfrm>
    </dsp:sp>
    <dsp:sp modelId="{72A3AF1F-9D9C-4B00-9BE3-B63C45121AEC}">
      <dsp:nvSpPr>
        <dsp:cNvPr id="0" name=""/>
        <dsp:cNvSpPr/>
      </dsp:nvSpPr>
      <dsp:spPr>
        <a:xfrm>
          <a:off x="3102786" y="2578499"/>
          <a:ext cx="1280960" cy="640480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Telephone Interviews</a:t>
          </a:r>
        </a:p>
      </dsp:txBody>
      <dsp:txXfrm>
        <a:off x="3102786" y="2578499"/>
        <a:ext cx="1280960" cy="640480"/>
      </dsp:txXfrm>
    </dsp:sp>
    <dsp:sp modelId="{C18FC60E-814A-4D5C-983C-439C59518E5F}">
      <dsp:nvSpPr>
        <dsp:cNvPr id="0" name=""/>
        <dsp:cNvSpPr/>
      </dsp:nvSpPr>
      <dsp:spPr>
        <a:xfrm>
          <a:off x="4652748" y="2578499"/>
          <a:ext cx="1280960" cy="640480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Focus groups</a:t>
          </a:r>
        </a:p>
      </dsp:txBody>
      <dsp:txXfrm>
        <a:off x="4652748" y="2578499"/>
        <a:ext cx="1280960" cy="640480"/>
      </dsp:txXfrm>
    </dsp:sp>
    <dsp:sp modelId="{A3233519-5B36-44F6-87D4-9D6B9C6C679F}">
      <dsp:nvSpPr>
        <dsp:cNvPr id="0" name=""/>
        <dsp:cNvSpPr/>
      </dsp:nvSpPr>
      <dsp:spPr>
        <a:xfrm>
          <a:off x="6202711" y="2578499"/>
          <a:ext cx="1280960" cy="640480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Case Studies</a:t>
          </a:r>
        </a:p>
      </dsp:txBody>
      <dsp:txXfrm>
        <a:off x="6202711" y="2578499"/>
        <a:ext cx="1280960" cy="640480"/>
      </dsp:txXfrm>
    </dsp:sp>
    <dsp:sp modelId="{6A02117B-398C-46E2-9092-4A280D1D6FA5}">
      <dsp:nvSpPr>
        <dsp:cNvPr id="0" name=""/>
        <dsp:cNvSpPr/>
      </dsp:nvSpPr>
      <dsp:spPr>
        <a:xfrm>
          <a:off x="7752674" y="2578499"/>
          <a:ext cx="1280960" cy="640480"/>
        </a:xfrm>
        <a:prstGeom prst="rect">
          <a:avLst/>
        </a:prstGeom>
        <a:solidFill>
          <a:schemeClr val="bg1">
            <a:lumMod val="20000"/>
            <a:lumOff val="8000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Completed consent forms</a:t>
          </a:r>
        </a:p>
      </dsp:txBody>
      <dsp:txXfrm>
        <a:off x="7752674" y="2578499"/>
        <a:ext cx="1280960" cy="640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307FEE-C435-464B-B325-33DB4730A170}">
      <dsp:nvSpPr>
        <dsp:cNvPr id="0" name=""/>
        <dsp:cNvSpPr/>
      </dsp:nvSpPr>
      <dsp:spPr>
        <a:xfrm>
          <a:off x="4576731" y="2357880"/>
          <a:ext cx="3463986" cy="509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020"/>
              </a:lnTo>
              <a:lnTo>
                <a:pt x="3463986" y="305020"/>
              </a:lnTo>
              <a:lnTo>
                <a:pt x="3463986" y="50932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4A65D-E42E-4D62-A67D-501B0C847FD0}">
      <dsp:nvSpPr>
        <dsp:cNvPr id="0" name=""/>
        <dsp:cNvSpPr/>
      </dsp:nvSpPr>
      <dsp:spPr>
        <a:xfrm>
          <a:off x="4576731" y="2357880"/>
          <a:ext cx="1109597" cy="5093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5020"/>
              </a:lnTo>
              <a:lnTo>
                <a:pt x="1109597" y="305020"/>
              </a:lnTo>
              <a:lnTo>
                <a:pt x="1109597" y="50932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599032-9753-4D88-884F-3DB14D64C53F}">
      <dsp:nvSpPr>
        <dsp:cNvPr id="0" name=""/>
        <dsp:cNvSpPr/>
      </dsp:nvSpPr>
      <dsp:spPr>
        <a:xfrm>
          <a:off x="3331940" y="2357880"/>
          <a:ext cx="1244790" cy="509327"/>
        </a:xfrm>
        <a:custGeom>
          <a:avLst/>
          <a:gdLst/>
          <a:ahLst/>
          <a:cxnLst/>
          <a:rect l="0" t="0" r="0" b="0"/>
          <a:pathLst>
            <a:path>
              <a:moveTo>
                <a:pt x="1244790" y="0"/>
              </a:moveTo>
              <a:lnTo>
                <a:pt x="1244790" y="305020"/>
              </a:lnTo>
              <a:lnTo>
                <a:pt x="0" y="305020"/>
              </a:lnTo>
              <a:lnTo>
                <a:pt x="0" y="50932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C66EF3-ED5C-48E8-9DBD-9CDBEFBDC850}">
      <dsp:nvSpPr>
        <dsp:cNvPr id="0" name=""/>
        <dsp:cNvSpPr/>
      </dsp:nvSpPr>
      <dsp:spPr>
        <a:xfrm>
          <a:off x="977552" y="2357880"/>
          <a:ext cx="3599178" cy="509327"/>
        </a:xfrm>
        <a:custGeom>
          <a:avLst/>
          <a:gdLst/>
          <a:ahLst/>
          <a:cxnLst/>
          <a:rect l="0" t="0" r="0" b="0"/>
          <a:pathLst>
            <a:path>
              <a:moveTo>
                <a:pt x="3599178" y="0"/>
              </a:moveTo>
              <a:lnTo>
                <a:pt x="3599178" y="305020"/>
              </a:lnTo>
              <a:lnTo>
                <a:pt x="0" y="305020"/>
              </a:lnTo>
              <a:lnTo>
                <a:pt x="0" y="509327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107504-6AC3-47C4-90ED-5A18D58E9681}">
      <dsp:nvSpPr>
        <dsp:cNvPr id="0" name=""/>
        <dsp:cNvSpPr/>
      </dsp:nvSpPr>
      <dsp:spPr>
        <a:xfrm>
          <a:off x="2607256" y="0"/>
          <a:ext cx="3938949" cy="235788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kern="1200" dirty="0"/>
            <a:t>Case Studies</a:t>
          </a:r>
        </a:p>
      </dsp:txBody>
      <dsp:txXfrm>
        <a:off x="2607256" y="0"/>
        <a:ext cx="3938949" cy="2357880"/>
      </dsp:txXfrm>
    </dsp:sp>
    <dsp:sp modelId="{3EB0E693-FD00-4AFF-A224-CC6E28244CDA}">
      <dsp:nvSpPr>
        <dsp:cNvPr id="0" name=""/>
        <dsp:cNvSpPr/>
      </dsp:nvSpPr>
      <dsp:spPr>
        <a:xfrm>
          <a:off x="4664" y="2867208"/>
          <a:ext cx="1945775" cy="972887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kern="1200" dirty="0"/>
            <a:t>Audio transcripts</a:t>
          </a:r>
        </a:p>
      </dsp:txBody>
      <dsp:txXfrm>
        <a:off x="4664" y="2867208"/>
        <a:ext cx="1945775" cy="972887"/>
      </dsp:txXfrm>
    </dsp:sp>
    <dsp:sp modelId="{A725BC58-3F6C-476E-9E03-2621F5711A30}">
      <dsp:nvSpPr>
        <dsp:cNvPr id="0" name=""/>
        <dsp:cNvSpPr/>
      </dsp:nvSpPr>
      <dsp:spPr>
        <a:xfrm>
          <a:off x="2359053" y="2867208"/>
          <a:ext cx="1945775" cy="972887"/>
        </a:xfrm>
        <a:prstGeom prst="rect">
          <a:avLst/>
        </a:prstGeom>
        <a:solidFill>
          <a:schemeClr val="tx2"/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kern="1200" dirty="0"/>
            <a:t>Images</a:t>
          </a:r>
        </a:p>
      </dsp:txBody>
      <dsp:txXfrm>
        <a:off x="2359053" y="2867208"/>
        <a:ext cx="1945775" cy="972887"/>
      </dsp:txXfrm>
    </dsp:sp>
    <dsp:sp modelId="{72A3AF1F-9D9C-4B00-9BE3-B63C45121AEC}">
      <dsp:nvSpPr>
        <dsp:cNvPr id="0" name=""/>
        <dsp:cNvSpPr/>
      </dsp:nvSpPr>
      <dsp:spPr>
        <a:xfrm>
          <a:off x="4713441" y="2867208"/>
          <a:ext cx="1945775" cy="972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kern="1200" dirty="0"/>
            <a:t>Films</a:t>
          </a:r>
        </a:p>
      </dsp:txBody>
      <dsp:txXfrm>
        <a:off x="4713441" y="2867208"/>
        <a:ext cx="1945775" cy="972887"/>
      </dsp:txXfrm>
    </dsp:sp>
    <dsp:sp modelId="{C18FC60E-814A-4D5C-983C-439C59518E5F}">
      <dsp:nvSpPr>
        <dsp:cNvPr id="0" name=""/>
        <dsp:cNvSpPr/>
      </dsp:nvSpPr>
      <dsp:spPr>
        <a:xfrm>
          <a:off x="7067829" y="2867208"/>
          <a:ext cx="1945775" cy="97288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300" kern="1200" dirty="0"/>
            <a:t>Written data</a:t>
          </a:r>
        </a:p>
      </dsp:txBody>
      <dsp:txXfrm>
        <a:off x="7067829" y="2867208"/>
        <a:ext cx="1945775" cy="972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82AD281-543D-42CD-B49F-07FED6A00CC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16124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UOS Stephenson" pitchFamily="-12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9C2D5E-E4BA-4C5F-A6D1-17705BA599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941017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OS Stephenson" pitchFamily="-128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OS Stephenson" pitchFamily="-128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OS Stephenson" pitchFamily="-128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OS Stephenson" pitchFamily="-128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UOS Stephenson" pitchFamily="-12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UOS Stephenson" pitchFamily="18" charset="0"/>
                <a:ea typeface="MS PGothic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6B0678-1341-4E55-9894-64C267587963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TUOS Stephenso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41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9C2D5E-E4BA-4C5F-A6D1-17705BA599DF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52468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9C2D5E-E4BA-4C5F-A6D1-17705BA599DF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48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913" y="6305550"/>
            <a:ext cx="70802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09800"/>
            <a:ext cx="8229600" cy="1828800"/>
          </a:xfrm>
        </p:spPr>
        <p:txBody>
          <a:bodyPr anchor="ctr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4876800"/>
            <a:ext cx="8229600" cy="1066800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010400" y="1524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>
                <a:solidFill>
                  <a:srgbClr val="FFFFFF"/>
                </a:solidFill>
              </a:defRPr>
            </a:lvl1pPr>
          </a:lstStyle>
          <a:p>
            <a:fld id="{604C5BB7-D279-49ED-9569-41DCC40DD05A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74DA1-8C46-4679-9452-C3B7A953584E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8" name="Rectangle 19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99" y="180000"/>
            <a:ext cx="2338425" cy="94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5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0B6391-32C0-4724-84D0-E03D27FE3181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33654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371600"/>
            <a:ext cx="2057400" cy="4724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371600"/>
            <a:ext cx="6019800" cy="4724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500EB-54DD-4CD5-8F4A-FB3B3A1C6358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64572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8229600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2362200"/>
            <a:ext cx="40386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4038600" cy="3733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9F2ED-C529-4154-A6D8-199B0228B9C1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41043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CFEFF-659F-4CE7-ADAF-C26F32FCBDF2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118420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9DA5E-1DE7-4E28-A086-DF45CC42F36D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380222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362200"/>
            <a:ext cx="4038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362200"/>
            <a:ext cx="40386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07483-0E2F-4640-80CC-56FF99FE160C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364132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30A85-A769-4498-8DC9-3CC22EF154E4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110789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0BBF2-8D60-4234-8564-961F667991C6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2987960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D4336-6361-4C5D-BC30-A4EEA82380B1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378975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4B593-6E37-4977-ABE0-15678DF56150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2982816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8DB29-1C07-4AB2-BABF-2DB5E8471D0A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</p:spTree>
    <p:extLst>
      <p:ext uri="{BB962C8B-B14F-4D97-AF65-F5344CB8AC3E}">
        <p14:creationId xmlns:p14="http://schemas.microsoft.com/office/powerpoint/2010/main" val="248766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371600"/>
            <a:ext cx="822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362200"/>
            <a:ext cx="8229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553200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rgbClr val="FFFFFF"/>
                </a:solidFill>
                <a:latin typeface="TUOS Blake" pitchFamily="34" charset="0"/>
              </a:defRPr>
            </a:lvl1pPr>
          </a:lstStyle>
          <a:p>
            <a:pPr>
              <a:defRPr/>
            </a:pPr>
            <a:fld id="{E4806595-EEF5-49BA-AFA7-41E18553191A}" type="datetime1">
              <a:rPr lang="en-GB" altLang="en-US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371600" y="6553200"/>
            <a:ext cx="5181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>
                <a:solidFill>
                  <a:srgbClr val="FFFFFF"/>
                </a:solidFill>
                <a:latin typeface="TUOS Blake" pitchFamily="34" charset="0"/>
              </a:defRPr>
            </a:lvl1pPr>
          </a:lstStyle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16913" y="6292850"/>
            <a:ext cx="708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99" y="180000"/>
            <a:ext cx="2338425" cy="944744"/>
          </a:xfrm>
          <a:prstGeom prst="rect">
            <a:avLst/>
          </a:prstGeom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/>
  <p:txStyles>
    <p:titleStyle>
      <a:lvl1pPr algn="l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</a:defRPr>
      </a:lvl6pPr>
      <a:lvl7pPr marL="9144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</a:defRPr>
      </a:lvl7pPr>
      <a:lvl8pPr marL="13716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</a:defRPr>
      </a:lvl8pPr>
      <a:lvl9pPr marL="1828800" algn="l" rtl="0" eaLnBrk="1" fontAlgn="base" hangingPunct="1">
        <a:lnSpc>
          <a:spcPct val="83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UOS Stephenson" pitchFamily="-128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buChar char="•"/>
        <a:defRPr sz="3200">
          <a:solidFill>
            <a:schemeClr val="bg2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30000"/>
        </a:spcBef>
        <a:spcAft>
          <a:spcPct val="0"/>
        </a:spcAft>
        <a:buFont typeface="TUOS Stephenson" pitchFamily="18" charset="0"/>
        <a:buChar char="•"/>
        <a:defRPr sz="2800">
          <a:solidFill>
            <a:schemeClr val="bg2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bg2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TUOS Stephenson" pitchFamily="18" charset="0"/>
        <a:defRPr sz="1400">
          <a:solidFill>
            <a:schemeClr val="bg2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lnSpc>
          <a:spcPct val="140000"/>
        </a:lnSpc>
        <a:spcBef>
          <a:spcPct val="20000"/>
        </a:spcBef>
        <a:spcAft>
          <a:spcPct val="0"/>
        </a:spcAft>
        <a:buFont typeface="TUOS Stephenson" pitchFamily="18" charset="0"/>
        <a:buChar char="•"/>
        <a:defRPr sz="900">
          <a:solidFill>
            <a:schemeClr val="bg2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lnSpc>
          <a:spcPct val="140000"/>
        </a:lnSpc>
        <a:spcBef>
          <a:spcPct val="20000"/>
        </a:spcBef>
        <a:spcAft>
          <a:spcPct val="0"/>
        </a:spcAft>
        <a:buFont typeface="TUOS Stephenson" pitchFamily="-128" charset="0"/>
        <a:buChar char="•"/>
        <a:defRPr sz="9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8229600" cy="762000"/>
          </a:xfrm>
        </p:spPr>
        <p:txBody>
          <a:bodyPr wrap="square" anchor="t">
            <a:normAutofit/>
          </a:bodyPr>
          <a:lstStyle/>
          <a:p>
            <a:r>
              <a:rPr lang="en-US" sz="4100" dirty="0"/>
              <a:t>Children, Technology and Play (CTAP)</a:t>
            </a:r>
          </a:p>
        </p:txBody>
      </p:sp>
      <p:sp>
        <p:nvSpPr>
          <p:cNvPr id="3" name="Subtitle 2"/>
          <p:cNvSpPr>
            <a:spLocks noGrp="1"/>
          </p:cNvSpPr>
          <p:nvPr>
            <p:ph type="body" sz="half" idx="1"/>
          </p:nvPr>
        </p:nvSpPr>
        <p:spPr>
          <a:xfrm>
            <a:off x="609600" y="2362200"/>
            <a:ext cx="4038600" cy="3733800"/>
          </a:xfrm>
        </p:spPr>
        <p:txBody>
          <a:bodyPr wrap="square" anchor="t"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sz="3000" dirty="0"/>
              <a:t>Julia Bishop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3000" dirty="0"/>
              <a:t>School of Education</a:t>
            </a:r>
          </a:p>
          <a:p>
            <a:pPr marL="0" indent="0">
              <a:lnSpc>
                <a:spcPct val="90000"/>
              </a:lnSpc>
              <a:buNone/>
            </a:pPr>
            <a:endParaRPr lang="en-US" sz="3000" dirty="0"/>
          </a:p>
          <a:p>
            <a:pPr marL="0" indent="0">
              <a:lnSpc>
                <a:spcPct val="90000"/>
              </a:lnSpc>
              <a:buNone/>
            </a:pPr>
            <a:endParaRPr lang="en-US" sz="3000" dirty="0"/>
          </a:p>
          <a:p>
            <a:pPr marL="0" indent="0">
              <a:lnSpc>
                <a:spcPct val="90000"/>
              </a:lnSpc>
              <a:buNone/>
            </a:pPr>
            <a:endParaRPr lang="en-US" sz="3000" dirty="0"/>
          </a:p>
          <a:p>
            <a:pPr marL="0" indent="0">
              <a:lnSpc>
                <a:spcPct val="90000"/>
              </a:lnSpc>
              <a:buNone/>
            </a:pPr>
            <a:r>
              <a:rPr lang="en-US" sz="3000" dirty="0"/>
              <a:t>Open Research Conversation 18/5/21</a:t>
            </a:r>
          </a:p>
          <a:p>
            <a:pPr marL="0" indent="0">
              <a:lnSpc>
                <a:spcPct val="90000"/>
              </a:lnSpc>
              <a:buNone/>
            </a:pPr>
            <a:endParaRPr lang="en-US" sz="3000" dirty="0"/>
          </a:p>
        </p:txBody>
      </p:sp>
      <p:pic>
        <p:nvPicPr>
          <p:cNvPr id="7" name="Picture 6" descr="Graphical user interface, application, Word&#10;&#10;Description automatically generated">
            <a:extLst>
              <a:ext uri="{FF2B5EF4-FFF2-40B4-BE49-F238E27FC236}">
                <a16:creationId xmlns:a16="http://schemas.microsoft.com/office/drawing/2014/main" id="{55347E94-41A9-4F9F-B2DC-CE172EADE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87570" y="2362200"/>
            <a:ext cx="3664659" cy="3733800"/>
          </a:xfrm>
          <a:prstGeom prst="rect">
            <a:avLst/>
          </a:prstGeom>
          <a:noFill/>
        </p:spPr>
      </p:pic>
      <p:sp>
        <p:nvSpPr>
          <p:cNvPr id="12" name="Date Placeholder 4">
            <a:extLst>
              <a:ext uri="{FF2B5EF4-FFF2-40B4-BE49-F238E27FC236}">
                <a16:creationId xmlns:a16="http://schemas.microsoft.com/office/drawing/2014/main" id="{54CCAC91-D916-48BC-99C6-1F14421B4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85800" y="6553200"/>
            <a:ext cx="914400" cy="3048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fld id="{71507483-0E2F-4640-80CC-56FF99FE160C}" type="datetime1">
              <a:rPr lang="en-GB" altLang="en-US"/>
              <a:pPr>
                <a:spcAft>
                  <a:spcPts val="600"/>
                </a:spcAft>
                <a:defRPr/>
              </a:pPr>
              <a:t>17/05/2021</a:t>
            </a:fld>
            <a:endParaRPr lang="en-GB" altLang="en-US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EF5ACCC-9865-494D-94EF-BA4FB4FE66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71600" y="6553200"/>
            <a:ext cx="5181600" cy="304800"/>
          </a:xfrm>
        </p:spPr>
        <p:txBody>
          <a:bodyPr wrap="square" anchor="t">
            <a:normAutofit/>
          </a:bodyPr>
          <a:lstStyle/>
          <a:p>
            <a:pPr>
              <a:spcAft>
                <a:spcPts val="600"/>
              </a:spcAft>
              <a:defRPr/>
            </a:pPr>
            <a:r>
              <a:rPr lang="en-GB" altLang="en-US"/>
              <a:t>© The University of Sheffield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084EF-8C56-4ED1-ADB0-9BB760F97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7CFEFF-659F-4CE7-ADAF-C26F32FCBDF2}" type="datetime1">
              <a:rPr lang="en-GB" altLang="en-US" smtClean="0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449CD-2EDA-48AD-A1B5-E1F3EECE7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7C6AC51-86FB-4DDD-B292-04C09ED56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823965"/>
              </p:ext>
            </p:extLst>
          </p:nvPr>
        </p:nvGraphicFramePr>
        <p:xfrm>
          <a:off x="602432" y="1340768"/>
          <a:ext cx="7939135" cy="5029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6378">
                  <a:extLst>
                    <a:ext uri="{9D8B030D-6E8A-4147-A177-3AD203B41FA5}">
                      <a16:colId xmlns:a16="http://schemas.microsoft.com/office/drawing/2014/main" val="2188344375"/>
                    </a:ext>
                  </a:extLst>
                </a:gridCol>
                <a:gridCol w="1480316">
                  <a:extLst>
                    <a:ext uri="{9D8B030D-6E8A-4147-A177-3AD203B41FA5}">
                      <a16:colId xmlns:a16="http://schemas.microsoft.com/office/drawing/2014/main" val="1222703689"/>
                    </a:ext>
                  </a:extLst>
                </a:gridCol>
                <a:gridCol w="3812441">
                  <a:extLst>
                    <a:ext uri="{9D8B030D-6E8A-4147-A177-3AD203B41FA5}">
                      <a16:colId xmlns:a16="http://schemas.microsoft.com/office/drawing/2014/main" val="2875838157"/>
                    </a:ext>
                  </a:extLst>
                </a:gridCol>
              </a:tblGrid>
              <a:tr h="713253">
                <a:tc>
                  <a:txBody>
                    <a:bodyPr/>
                    <a:lstStyle/>
                    <a:p>
                      <a:r>
                        <a:rPr lang="en-GB" dirty="0"/>
                        <a:t>Data collection method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Nos. involved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Data generated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9295697"/>
                  </a:ext>
                </a:extLst>
              </a:tr>
              <a:tr h="90982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UOS Stephenson" pitchFamily="18" charset="0"/>
                          <a:ea typeface="MS PGothic" pitchFamily="34" charset="-128"/>
                          <a:cs typeface="+mn-cs"/>
                        </a:rPr>
                        <a:t>Online survey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2429 respondents 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Statistical data (analyses)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480223"/>
                  </a:ext>
                </a:extLst>
              </a:tr>
              <a:tr h="102925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UOS Stephenson" pitchFamily="18" charset="0"/>
                          <a:ea typeface="MS PGothic" pitchFamily="34" charset="-128"/>
                          <a:cs typeface="+mn-cs"/>
                        </a:rPr>
                        <a:t>Telephone interviews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30 parents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30 audio transcripts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409505"/>
                  </a:ext>
                </a:extLst>
              </a:tr>
              <a:tr h="11226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UOS Stephenson" pitchFamily="18" charset="0"/>
                          <a:ea typeface="MS PGothic" pitchFamily="34" charset="-128"/>
                          <a:cs typeface="+mn-cs"/>
                        </a:rPr>
                        <a:t>Focus groups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TUOS Stephenson" pitchFamily="18" charset="0"/>
                        <a:ea typeface="MS PGothic" pitchFamily="34" charset="-128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71 children  at 5 schools</a:t>
                      </a:r>
                    </a:p>
                    <a:p>
                      <a:endParaRPr lang="en-GB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54 audio transcripts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140 photos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82 drawings/writing</a:t>
                      </a:r>
                    </a:p>
                    <a:p>
                      <a:endParaRPr lang="en-GB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857026"/>
                  </a:ext>
                </a:extLst>
              </a:tr>
              <a:tr h="11226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UOS Stephenson" pitchFamily="18" charset="0"/>
                          <a:ea typeface="MS PGothic" pitchFamily="34" charset="-128"/>
                          <a:cs typeface="+mn-cs"/>
                        </a:rPr>
                        <a:t>Case studies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TUOS Stephenson" pitchFamily="18" charset="0"/>
                        <a:ea typeface="MS PGothic" pitchFamily="34" charset="-128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10 families</a:t>
                      </a:r>
                    </a:p>
                    <a:p>
                      <a:endParaRPr lang="en-GB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190 audio transcripts</a:t>
                      </a:r>
                    </a:p>
                    <a:p>
                      <a:r>
                        <a:rPr lang="en-GB" dirty="0"/>
                        <a:t>1238 photos</a:t>
                      </a:r>
                    </a:p>
                    <a:p>
                      <a:r>
                        <a:rPr lang="en-GB" dirty="0"/>
                        <a:t>169 drawings/writing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901 films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90935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E804FDE-EEA9-4B53-9CF2-F28A86B2ED59}"/>
              </a:ext>
            </a:extLst>
          </p:cNvPr>
          <p:cNvSpPr txBox="1"/>
          <p:nvPr/>
        </p:nvSpPr>
        <p:spPr>
          <a:xfrm>
            <a:off x="2915816" y="332656"/>
            <a:ext cx="6228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Overview of the data</a:t>
            </a:r>
          </a:p>
        </p:txBody>
      </p:sp>
    </p:spTree>
    <p:extLst>
      <p:ext uri="{BB962C8B-B14F-4D97-AF65-F5344CB8AC3E}">
        <p14:creationId xmlns:p14="http://schemas.microsoft.com/office/powerpoint/2010/main" val="293792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ACF71A-95FF-4380-BFCC-77EC667D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D4336-6361-4C5D-BC30-A4EEA82380B1}" type="datetime1">
              <a:rPr lang="en-GB" altLang="en-US" smtClean="0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214228-BF4E-4DF7-ADAA-6EF90F993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110E89D-520D-4338-B5B6-BF9243EA23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68135290"/>
              </p:ext>
            </p:extLst>
          </p:nvPr>
        </p:nvGraphicFramePr>
        <p:xfrm>
          <a:off x="0" y="1484784"/>
          <a:ext cx="9036496" cy="3976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8A6547A-181E-4545-8E9D-D11AAEC0636C}"/>
              </a:ext>
            </a:extLst>
          </p:cNvPr>
          <p:cNvSpPr txBox="1"/>
          <p:nvPr/>
        </p:nvSpPr>
        <p:spPr>
          <a:xfrm>
            <a:off x="2915816" y="332656"/>
            <a:ext cx="6228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ORDA deposit</a:t>
            </a:r>
          </a:p>
        </p:txBody>
      </p:sp>
    </p:spTree>
    <p:extLst>
      <p:ext uri="{BB962C8B-B14F-4D97-AF65-F5344CB8AC3E}">
        <p14:creationId xmlns:p14="http://schemas.microsoft.com/office/powerpoint/2010/main" val="222383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1BA1FC-0F10-476B-A891-2AF1F4D8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D4336-6361-4C5D-BC30-A4EEA82380B1}" type="datetime1">
              <a:rPr lang="en-GB" altLang="en-US" smtClean="0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0D8D7A-4730-45F2-AC35-9B2D833B5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50366C-ECC0-4E9A-824E-C27B1C7642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19" y="116632"/>
            <a:ext cx="9047962" cy="6120680"/>
          </a:xfrm>
          <a:prstGeom prst="rect">
            <a:avLst/>
          </a:prstGeom>
          <a:ln>
            <a:solidFill>
              <a:schemeClr val="accent4">
                <a:lumMod val="1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806617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C4AEDBD-167D-4D43-A6F8-E356C3525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9792" y="327789"/>
            <a:ext cx="6048672" cy="762000"/>
          </a:xfrm>
        </p:spPr>
        <p:txBody>
          <a:bodyPr/>
          <a:lstStyle/>
          <a:p>
            <a:r>
              <a:rPr lang="en-GB" dirty="0"/>
              <a:t>Case Study consents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3CAF09-32DB-4EC6-AAAE-FA56BCD568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D4336-6361-4C5D-BC30-A4EEA82380B1}" type="datetime1">
              <a:rPr lang="en-GB" altLang="en-US" smtClean="0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CFABB-3D41-45A0-A9EB-F38AD6E23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8EB30F-24CD-44F0-B2CD-AED3B68E7B0C}"/>
              </a:ext>
            </a:extLst>
          </p:cNvPr>
          <p:cNvSpPr txBox="1"/>
          <p:nvPr/>
        </p:nvSpPr>
        <p:spPr>
          <a:xfrm>
            <a:off x="642392" y="1412776"/>
            <a:ext cx="806266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 understand and agree that 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my words and my child/children’s words may be quoted in publications, reports, web pages, and other research outputs. I understand that </a:t>
            </a: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my child/children or I will not be named in these outputs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unless I specifically request this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images/ videos of my child/children and me may be used in publications, reports, web pages, and other research outputs. </a:t>
            </a: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 understand that it is not possible to anonymise these data</a:t>
            </a:r>
          </a:p>
          <a:p>
            <a:endParaRPr lang="en-GB" sz="1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other authorised researchers will have access to this data only if </a:t>
            </a: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they agree to preserve the confidentiality of the information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 requested in this form</a:t>
            </a:r>
          </a:p>
          <a:p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 give permission for the written, photographic and video data that I and my child/children provide </a:t>
            </a:r>
            <a:r>
              <a:rPr lang="en-GB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to be deposited in ORDA so it can be used for future research and learning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8114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ACF71A-95FF-4380-BFCC-77EC667D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0D4336-6361-4C5D-BC30-A4EEA82380B1}" type="datetime1">
              <a:rPr lang="en-GB" altLang="en-US" smtClean="0"/>
              <a:pPr>
                <a:defRPr/>
              </a:pPr>
              <a:t>17/05/2021</a:t>
            </a:fld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214228-BF4E-4DF7-ADAA-6EF90F993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© The University of Sheffield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110E89D-520D-4338-B5B6-BF9243EA23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7679758"/>
              </p:ext>
            </p:extLst>
          </p:nvPr>
        </p:nvGraphicFramePr>
        <p:xfrm>
          <a:off x="0" y="1520190"/>
          <a:ext cx="9018270" cy="39408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Multiplication Sign 4">
            <a:extLst>
              <a:ext uri="{FF2B5EF4-FFF2-40B4-BE49-F238E27FC236}">
                <a16:creationId xmlns:a16="http://schemas.microsoft.com/office/drawing/2014/main" id="{65276D83-8118-45F0-B10F-3DD0AD302023}"/>
              </a:ext>
            </a:extLst>
          </p:cNvPr>
          <p:cNvSpPr/>
          <p:nvPr/>
        </p:nvSpPr>
        <p:spPr bwMode="auto">
          <a:xfrm>
            <a:off x="5257800" y="4491990"/>
            <a:ext cx="948680" cy="881226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i="0" u="none" strike="noStrike" normalizeH="0" baseline="0" dirty="0">
              <a:ln>
                <a:solidFill>
                  <a:sysClr val="windowText" lastClr="000000"/>
                </a:solidFill>
              </a:ln>
              <a:latin typeface="TUOS Stephenson" pitchFamily="-12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7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tuos_ppt_template_colour">
  <a:themeElements>
    <a:clrScheme name="">
      <a:dk1>
        <a:srgbClr val="FCFBE3"/>
      </a:dk1>
      <a:lt1>
        <a:srgbClr val="FFFFFF"/>
      </a:lt1>
      <a:dk2>
        <a:srgbClr val="336699"/>
      </a:dk2>
      <a:lt2>
        <a:srgbClr val="FFFF33"/>
      </a:lt2>
      <a:accent1>
        <a:srgbClr val="FFFF00"/>
      </a:accent1>
      <a:accent2>
        <a:srgbClr val="B5B5B5"/>
      </a:accent2>
      <a:accent3>
        <a:srgbClr val="ADB8CA"/>
      </a:accent3>
      <a:accent4>
        <a:srgbClr val="DADADA"/>
      </a:accent4>
      <a:accent5>
        <a:srgbClr val="FFFFAA"/>
      </a:accent5>
      <a:accent6>
        <a:srgbClr val="A4A4A4"/>
      </a:accent6>
      <a:hlink>
        <a:srgbClr val="00B4F0"/>
      </a:hlink>
      <a:folHlink>
        <a:srgbClr val="FF00AE"/>
      </a:folHlink>
    </a:clrScheme>
    <a:fontScheme name="Office Theme">
      <a:majorFont>
        <a:latin typeface="TUOS Stephenson"/>
        <a:ea typeface=""/>
        <a:cs typeface=""/>
      </a:majorFont>
      <a:minorFont>
        <a:latin typeface="TUOS Blak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OS Stephenson" pitchFamily="-1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UOS Stephenson" pitchFamily="-128" charset="0"/>
          </a:defRPr>
        </a:defPPr>
      </a:lstStyle>
    </a:lnDef>
  </a:objectDefaults>
  <a:extraClrSchemeLst>
    <a:extraClrScheme>
      <a:clrScheme name="Office Theme 1">
        <a:dk1>
          <a:srgbClr val="2A196F"/>
        </a:dk1>
        <a:lt1>
          <a:srgbClr val="F9FFA2"/>
        </a:lt1>
        <a:dk2>
          <a:srgbClr val="00B3EF"/>
        </a:dk2>
        <a:lt2>
          <a:srgbClr val="FCFBE3"/>
        </a:lt2>
        <a:accent1>
          <a:srgbClr val="FFFF00"/>
        </a:accent1>
        <a:accent2>
          <a:srgbClr val="B5B5B5"/>
        </a:accent2>
        <a:accent3>
          <a:srgbClr val="FBFFCE"/>
        </a:accent3>
        <a:accent4>
          <a:srgbClr val="22145E"/>
        </a:accent4>
        <a:accent5>
          <a:srgbClr val="FFFFAA"/>
        </a:accent5>
        <a:accent6>
          <a:srgbClr val="A4A4A4"/>
        </a:accent6>
        <a:hlink>
          <a:srgbClr val="00B4F0"/>
        </a:hlink>
        <a:folHlink>
          <a:srgbClr val="FF00A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8119</TotalTime>
  <Words>289</Words>
  <Application>Microsoft Office PowerPoint</Application>
  <PresentationFormat>On-screen Show (4:3)</PresentationFormat>
  <Paragraphs>66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TUOS Blake</vt:lpstr>
      <vt:lpstr>TUOS Stephenson</vt:lpstr>
      <vt:lpstr>tuos_ppt_template_colour</vt:lpstr>
      <vt:lpstr>Children, Technology and Play (CTAP)</vt:lpstr>
      <vt:lpstr>PowerPoint Presentation</vt:lpstr>
      <vt:lpstr>PowerPoint Presentation</vt:lpstr>
      <vt:lpstr>PowerPoint Presentation</vt:lpstr>
      <vt:lpstr>Case Study consents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Play and Peer Culture of  Schoolchildren</dc:title>
  <dc:creator>julia bishop</dc:creator>
  <cp:lastModifiedBy>julia bishop</cp:lastModifiedBy>
  <cp:revision>282</cp:revision>
  <dcterms:created xsi:type="dcterms:W3CDTF">2020-11-03T11:18:50Z</dcterms:created>
  <dcterms:modified xsi:type="dcterms:W3CDTF">2021-05-17T20:58:41Z</dcterms:modified>
</cp:coreProperties>
</file>