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Playfair Display"/>
      <p:regular r:id="rId11"/>
      <p:bold r:id="rId12"/>
      <p:italic r:id="rId13"/>
      <p:boldItalic r:id="rId14"/>
    </p:embeddedFont>
    <p:embeddedFont>
      <p:font typeface="Lato"/>
      <p:regular r:id="rId15"/>
      <p:bold r:id="rId16"/>
      <p:italic r:id="rId17"/>
      <p:boldItalic r:id="rId18"/>
    </p:embeddedFont>
    <p:embeddedFont>
      <p:font typeface="Merriweather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bold.fntdata"/><Relationship Id="rId11" Type="http://schemas.openxmlformats.org/officeDocument/2006/relationships/font" Target="fonts/PlayfairDisplay-regular.fntdata"/><Relationship Id="rId22" Type="http://schemas.openxmlformats.org/officeDocument/2006/relationships/font" Target="fonts/Merriweather-boldItalic.fntdata"/><Relationship Id="rId10" Type="http://schemas.openxmlformats.org/officeDocument/2006/relationships/slide" Target="slides/slide5.xml"/><Relationship Id="rId21" Type="http://schemas.openxmlformats.org/officeDocument/2006/relationships/font" Target="fonts/Merriweather-italic.fntdata"/><Relationship Id="rId13" Type="http://schemas.openxmlformats.org/officeDocument/2006/relationships/font" Target="fonts/PlayfairDisplay-italic.fntdata"/><Relationship Id="rId12" Type="http://schemas.openxmlformats.org/officeDocument/2006/relationships/font" Target="fonts/PlayfairDisplay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regular.fntdata"/><Relationship Id="rId14" Type="http://schemas.openxmlformats.org/officeDocument/2006/relationships/font" Target="fonts/PlayfairDisplay-boldItalic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erriweather-regular.fntdata"/><Relationship Id="rId6" Type="http://schemas.openxmlformats.org/officeDocument/2006/relationships/slide" Target="slides/slide1.xml"/><Relationship Id="rId18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63df7ab8b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63df7ab8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63df7ab8bb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63df7ab8b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63df7ab8bb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63df7ab8b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41ba2860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41ba2860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1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1"/>
          <p:cNvSpPr txBox="1"/>
          <p:nvPr>
            <p:ph hasCustomPrompt="1" type="title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idx="1" type="body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5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" name="Google Shape;29;p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7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" name="Google Shape;38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8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" name="Google Shape;4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p9"/>
          <p:cNvSpPr txBox="1"/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p9"/>
          <p:cNvSpPr txBox="1"/>
          <p:nvPr>
            <p:ph idx="1" type="subTitle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lue-gold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ataviz.shef.ac.uk/" TargetMode="External"/><Relationship Id="rId4" Type="http://schemas.openxmlformats.org/officeDocument/2006/relationships/hyperlink" Target="https://shef-dataviz.slack.com/join/signup#/domain-signup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type="ctrTitle"/>
          </p:nvPr>
        </p:nvSpPr>
        <p:spPr>
          <a:xfrm>
            <a:off x="348700" y="1243325"/>
            <a:ext cx="8520600" cy="236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GB">
                <a:latin typeface="Merriweather"/>
                <a:ea typeface="Merriweather"/>
                <a:cs typeface="Merriweather"/>
                <a:sym typeface="Merriweather"/>
              </a:rPr>
              <a:t>Data Visualisation In:</a:t>
            </a:r>
            <a:endParaRPr b="1"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GB" sz="4200">
                <a:latin typeface="Merriweather"/>
                <a:ea typeface="Merriweather"/>
                <a:cs typeface="Merriweather"/>
                <a:sym typeface="Merriweather"/>
              </a:rPr>
              <a:t>Artificial</a:t>
            </a:r>
            <a:r>
              <a:rPr i="1" lang="en-GB" sz="4200">
                <a:latin typeface="Merriweather"/>
                <a:ea typeface="Merriweather"/>
                <a:cs typeface="Merriweather"/>
                <a:sym typeface="Merriweather"/>
              </a:rPr>
              <a:t> Intelligence and Machine Learning</a:t>
            </a:r>
            <a:endParaRPr i="1" sz="4200"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Visualisation Community Group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311700" y="1417800"/>
            <a:ext cx="8520600" cy="344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Community groups:</a:t>
            </a:r>
            <a:r>
              <a:rPr lang="en-GB"/>
              <a:t>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Friendly space!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Learn new techniques and technologies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Share interesting tidbits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Meet new people </a:t>
            </a:r>
            <a:r>
              <a:rPr lang="en-GB"/>
              <a:t>doing</a:t>
            </a:r>
            <a:r>
              <a:rPr lang="en-GB"/>
              <a:t> </a:t>
            </a:r>
            <a:r>
              <a:rPr lang="en-GB"/>
              <a:t>interesting</a:t>
            </a:r>
            <a:r>
              <a:rPr lang="en-GB"/>
              <a:t> things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/>
              <a:t>Other useful </a:t>
            </a:r>
            <a:r>
              <a:rPr b="1" lang="en-GB"/>
              <a:t>resources: 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https://dataviz.shef.ac.uk/</a:t>
            </a:r>
            <a:r>
              <a:rPr lang="en-GB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We’re on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Slack</a:t>
            </a:r>
            <a:r>
              <a:rPr lang="en-GB"/>
              <a:t>! Come and chat to us, ask your questions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Today’s session</a:t>
            </a:r>
            <a:endParaRPr/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311700" y="1417800"/>
            <a:ext cx="8520600" cy="342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Jacob Macdonald - Urban Studies and Planning: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Jacob will be talking about techniques for translating complex research into effective visuals.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/>
              <a:t>Chris Wild - </a:t>
            </a:r>
            <a:r>
              <a:rPr b="1" lang="en-GB"/>
              <a:t>Research IT, IT Services</a:t>
            </a:r>
            <a:r>
              <a:rPr b="1" lang="en-GB"/>
              <a:t>: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Chris will be talking about how we can </a:t>
            </a:r>
            <a:r>
              <a:rPr lang="en-GB"/>
              <a:t>understand</a:t>
            </a:r>
            <a:r>
              <a:rPr lang="en-GB"/>
              <a:t> generalisation through visualisation.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/>
              <a:t>Rosie Higman - Library: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What </a:t>
            </a:r>
            <a:r>
              <a:rPr lang="en-GB"/>
              <a:t>would</a:t>
            </a:r>
            <a:r>
              <a:rPr lang="en-GB"/>
              <a:t> you like to see at the </a:t>
            </a:r>
            <a:r>
              <a:rPr lang="en-GB"/>
              <a:t>community</a:t>
            </a:r>
            <a:r>
              <a:rPr lang="en-GB"/>
              <a:t> group?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Questions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Questions after each speaker - Plenty of time.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Slido code for those who don’t fancy speaking in front of everyone! 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GB"/>
              <a:t>#3486922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3386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580"/>
              <a:t>What would you like to see at the community group? </a:t>
            </a:r>
            <a:endParaRPr sz="258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58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580"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What topics would you like to discuss at future meetings?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How would you like to discuss data viz - Slack, Google Group, just at events?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Do you have some data viz knowledge/examples/problems you could share at a future meeting?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