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4" r:id="rId4"/>
    <p:sldId id="260" r:id="rId5"/>
    <p:sldId id="262" r:id="rId6"/>
    <p:sldId id="263" r:id="rId7"/>
    <p:sldId id="281" r:id="rId8"/>
    <p:sldId id="276" r:id="rId9"/>
    <p:sldId id="272" r:id="rId10"/>
    <p:sldId id="257" r:id="rId11"/>
    <p:sldId id="258" r:id="rId12"/>
    <p:sldId id="259" r:id="rId13"/>
    <p:sldId id="280" r:id="rId14"/>
    <p:sldId id="278" r:id="rId15"/>
    <p:sldId id="273" r:id="rId16"/>
    <p:sldId id="264" r:id="rId17"/>
    <p:sldId id="266" r:id="rId18"/>
    <p:sldId id="267" r:id="rId19"/>
    <p:sldId id="282" r:id="rId20"/>
    <p:sldId id="279" r:id="rId21"/>
    <p:sldId id="275" r:id="rId22"/>
    <p:sldId id="268" r:id="rId23"/>
    <p:sldId id="270" r:id="rId24"/>
    <p:sldId id="271" r:id="rId25"/>
    <p:sldId id="283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2D76BA-D2D6-4BED-88A6-70837EF20508}" v="70" dt="2023-12-13T11:04:18.1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55" autoAdjust="0"/>
    <p:restoredTop sz="94660"/>
  </p:normalViewPr>
  <p:slideViewPr>
    <p:cSldViewPr snapToGrid="0">
      <p:cViewPr varScale="1">
        <p:scale>
          <a:sx n="66" d="100"/>
          <a:sy n="66" d="100"/>
        </p:scale>
        <p:origin x="78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eil Lawrence" userId="8a61cc64-6ddc-44c3-ba44-40882efe7d33" providerId="ADAL" clId="{3B2D76BA-D2D6-4BED-88A6-70837EF20508}"/>
    <pc:docChg chg="undo custSel addSld delSld modSld">
      <pc:chgData name="Neil Lawrence" userId="8a61cc64-6ddc-44c3-ba44-40882efe7d33" providerId="ADAL" clId="{3B2D76BA-D2D6-4BED-88A6-70837EF20508}" dt="2023-12-13T11:04:19.072" v="975" actId="21"/>
      <pc:docMkLst>
        <pc:docMk/>
      </pc:docMkLst>
      <pc:sldChg chg="addSp modSp mod">
        <pc:chgData name="Neil Lawrence" userId="8a61cc64-6ddc-44c3-ba44-40882efe7d33" providerId="ADAL" clId="{3B2D76BA-D2D6-4BED-88A6-70837EF20508}" dt="2023-12-12T14:39:45.156" v="831" actId="20577"/>
        <pc:sldMkLst>
          <pc:docMk/>
          <pc:sldMk cId="1732448302" sldId="256"/>
        </pc:sldMkLst>
        <pc:spChg chg="mod">
          <ac:chgData name="Neil Lawrence" userId="8a61cc64-6ddc-44c3-ba44-40882efe7d33" providerId="ADAL" clId="{3B2D76BA-D2D6-4BED-88A6-70837EF20508}" dt="2023-12-12T14:39:45.156" v="831" actId="20577"/>
          <ac:spMkLst>
            <pc:docMk/>
            <pc:sldMk cId="1732448302" sldId="256"/>
            <ac:spMk id="2" creationId="{FE1FC799-F17B-8D64-D3A4-CC93604C03D3}"/>
          </ac:spMkLst>
        </pc:spChg>
        <pc:spChg chg="mod">
          <ac:chgData name="Neil Lawrence" userId="8a61cc64-6ddc-44c3-ba44-40882efe7d33" providerId="ADAL" clId="{3B2D76BA-D2D6-4BED-88A6-70837EF20508}" dt="2023-12-12T13:45:47.254" v="804" actId="20577"/>
          <ac:spMkLst>
            <pc:docMk/>
            <pc:sldMk cId="1732448302" sldId="256"/>
            <ac:spMk id="3" creationId="{722D5332-BD2F-822C-0C85-42447F93CDED}"/>
          </ac:spMkLst>
        </pc:spChg>
        <pc:spChg chg="add mod">
          <ac:chgData name="Neil Lawrence" userId="8a61cc64-6ddc-44c3-ba44-40882efe7d33" providerId="ADAL" clId="{3B2D76BA-D2D6-4BED-88A6-70837EF20508}" dt="2023-12-12T13:28:38.185" v="296" actId="113"/>
          <ac:spMkLst>
            <pc:docMk/>
            <pc:sldMk cId="1732448302" sldId="256"/>
            <ac:spMk id="7" creationId="{BC0A9E67-8332-4347-4D5E-4BB456813CBE}"/>
          </ac:spMkLst>
        </pc:spChg>
        <pc:picChg chg="add mod">
          <ac:chgData name="Neil Lawrence" userId="8a61cc64-6ddc-44c3-ba44-40882efe7d33" providerId="ADAL" clId="{3B2D76BA-D2D6-4BED-88A6-70837EF20508}" dt="2023-12-12T13:27:45.349" v="235" actId="1076"/>
          <ac:picMkLst>
            <pc:docMk/>
            <pc:sldMk cId="1732448302" sldId="256"/>
            <ac:picMk id="4" creationId="{907165D6-2143-489B-B50D-A1D45C2C9372}"/>
          </ac:picMkLst>
        </pc:picChg>
        <pc:picChg chg="add mod">
          <ac:chgData name="Neil Lawrence" userId="8a61cc64-6ddc-44c3-ba44-40882efe7d33" providerId="ADAL" clId="{3B2D76BA-D2D6-4BED-88A6-70837EF20508}" dt="2023-12-12T13:27:45.349" v="235" actId="1076"/>
          <ac:picMkLst>
            <pc:docMk/>
            <pc:sldMk cId="1732448302" sldId="256"/>
            <ac:picMk id="5" creationId="{F948ECDB-35E7-BF36-94AF-C97827ACE6B7}"/>
          </ac:picMkLst>
        </pc:picChg>
        <pc:picChg chg="add mod">
          <ac:chgData name="Neil Lawrence" userId="8a61cc64-6ddc-44c3-ba44-40882efe7d33" providerId="ADAL" clId="{3B2D76BA-D2D6-4BED-88A6-70837EF20508}" dt="2023-12-12T13:27:45.349" v="235" actId="1076"/>
          <ac:picMkLst>
            <pc:docMk/>
            <pc:sldMk cId="1732448302" sldId="256"/>
            <ac:picMk id="6" creationId="{18DA5DDD-88E6-97AC-BE85-1D9F7D5AA7E5}"/>
          </ac:picMkLst>
        </pc:picChg>
      </pc:sldChg>
      <pc:sldChg chg="addSp delSp modSp mod">
        <pc:chgData name="Neil Lawrence" userId="8a61cc64-6ddc-44c3-ba44-40882efe7d33" providerId="ADAL" clId="{3B2D76BA-D2D6-4BED-88A6-70837EF20508}" dt="2023-12-13T10:49:00.674" v="886" actId="1038"/>
        <pc:sldMkLst>
          <pc:docMk/>
          <pc:sldMk cId="1774282361" sldId="257"/>
        </pc:sldMkLst>
        <pc:spChg chg="add mod">
          <ac:chgData name="Neil Lawrence" userId="8a61cc64-6ddc-44c3-ba44-40882efe7d33" providerId="ADAL" clId="{3B2D76BA-D2D6-4BED-88A6-70837EF20508}" dt="2023-12-12T13:30:53.790" v="396" actId="20577"/>
          <ac:spMkLst>
            <pc:docMk/>
            <pc:sldMk cId="1774282361" sldId="257"/>
            <ac:spMk id="9" creationId="{792904CC-287E-06CD-B4E5-858FB5A92ADE}"/>
          </ac:spMkLst>
        </pc:spChg>
        <pc:picChg chg="add mod ord">
          <ac:chgData name="Neil Lawrence" userId="8a61cc64-6ddc-44c3-ba44-40882efe7d33" providerId="ADAL" clId="{3B2D76BA-D2D6-4BED-88A6-70837EF20508}" dt="2023-12-13T10:49:00.674" v="886" actId="1038"/>
          <ac:picMkLst>
            <pc:docMk/>
            <pc:sldMk cId="1774282361" sldId="257"/>
            <ac:picMk id="3" creationId="{90E93F95-BA84-7965-9751-56B6ACFE5F5E}"/>
          </ac:picMkLst>
        </pc:picChg>
        <pc:picChg chg="add del">
          <ac:chgData name="Neil Lawrence" userId="8a61cc64-6ddc-44c3-ba44-40882efe7d33" providerId="ADAL" clId="{3B2D76BA-D2D6-4BED-88A6-70837EF20508}" dt="2023-12-13T10:44:13.257" v="839" actId="478"/>
          <ac:picMkLst>
            <pc:docMk/>
            <pc:sldMk cId="1774282361" sldId="257"/>
            <ac:picMk id="8" creationId="{329FADCB-4F40-CBBF-9F9C-518B7F7A8800}"/>
          </ac:picMkLst>
        </pc:picChg>
      </pc:sldChg>
      <pc:sldChg chg="addSp delSp modSp mod">
        <pc:chgData name="Neil Lawrence" userId="8a61cc64-6ddc-44c3-ba44-40882efe7d33" providerId="ADAL" clId="{3B2D76BA-D2D6-4BED-88A6-70837EF20508}" dt="2023-12-13T10:49:08.214" v="898" actId="1038"/>
        <pc:sldMkLst>
          <pc:docMk/>
          <pc:sldMk cId="3851045003" sldId="258"/>
        </pc:sldMkLst>
        <pc:spChg chg="add mod">
          <ac:chgData name="Neil Lawrence" userId="8a61cc64-6ddc-44c3-ba44-40882efe7d33" providerId="ADAL" clId="{3B2D76BA-D2D6-4BED-88A6-70837EF20508}" dt="2023-12-12T13:31:03.630" v="406" actId="20577"/>
          <ac:spMkLst>
            <pc:docMk/>
            <pc:sldMk cId="3851045003" sldId="258"/>
            <ac:spMk id="9" creationId="{4F48BD5E-DE9B-636A-FEBA-0616D4EB9536}"/>
          </ac:spMkLst>
        </pc:spChg>
        <pc:picChg chg="add mod ord">
          <ac:chgData name="Neil Lawrence" userId="8a61cc64-6ddc-44c3-ba44-40882efe7d33" providerId="ADAL" clId="{3B2D76BA-D2D6-4BED-88A6-70837EF20508}" dt="2023-12-13T10:49:08.214" v="898" actId="1038"/>
          <ac:picMkLst>
            <pc:docMk/>
            <pc:sldMk cId="3851045003" sldId="258"/>
            <ac:picMk id="3" creationId="{A5B765E1-53C2-04EF-AFBA-7FEAD3ED881B}"/>
          </ac:picMkLst>
        </pc:picChg>
        <pc:picChg chg="del">
          <ac:chgData name="Neil Lawrence" userId="8a61cc64-6ddc-44c3-ba44-40882efe7d33" providerId="ADAL" clId="{3B2D76BA-D2D6-4BED-88A6-70837EF20508}" dt="2023-12-13T10:44:16.806" v="841" actId="478"/>
          <ac:picMkLst>
            <pc:docMk/>
            <pc:sldMk cId="3851045003" sldId="258"/>
            <ac:picMk id="8" creationId="{990AB749-9CD4-1E8C-2035-70B72F3DD83D}"/>
          </ac:picMkLst>
        </pc:picChg>
      </pc:sldChg>
      <pc:sldChg chg="addSp delSp modSp mod">
        <pc:chgData name="Neil Lawrence" userId="8a61cc64-6ddc-44c3-ba44-40882efe7d33" providerId="ADAL" clId="{3B2D76BA-D2D6-4BED-88A6-70837EF20508}" dt="2023-12-13T10:45:48.732" v="857" actId="167"/>
        <pc:sldMkLst>
          <pc:docMk/>
          <pc:sldMk cId="3206800146" sldId="259"/>
        </pc:sldMkLst>
        <pc:spChg chg="add mod">
          <ac:chgData name="Neil Lawrence" userId="8a61cc64-6ddc-44c3-ba44-40882efe7d33" providerId="ADAL" clId="{3B2D76BA-D2D6-4BED-88A6-70837EF20508}" dt="2023-12-12T13:31:08.764" v="412" actId="5793"/>
          <ac:spMkLst>
            <pc:docMk/>
            <pc:sldMk cId="3206800146" sldId="259"/>
            <ac:spMk id="7" creationId="{023F221C-CC50-0B1F-81EC-0512BEF2C133}"/>
          </ac:spMkLst>
        </pc:spChg>
        <pc:picChg chg="add ord">
          <ac:chgData name="Neil Lawrence" userId="8a61cc64-6ddc-44c3-ba44-40882efe7d33" providerId="ADAL" clId="{3B2D76BA-D2D6-4BED-88A6-70837EF20508}" dt="2023-12-13T10:45:48.732" v="857" actId="167"/>
          <ac:picMkLst>
            <pc:docMk/>
            <pc:sldMk cId="3206800146" sldId="259"/>
            <ac:picMk id="3" creationId="{F19CB7CF-E1D8-52CB-CD95-248764A09561}"/>
          </ac:picMkLst>
        </pc:picChg>
        <pc:picChg chg="del">
          <ac:chgData name="Neil Lawrence" userId="8a61cc64-6ddc-44c3-ba44-40882efe7d33" providerId="ADAL" clId="{3B2D76BA-D2D6-4BED-88A6-70837EF20508}" dt="2023-12-13T10:44:14.973" v="840" actId="478"/>
          <ac:picMkLst>
            <pc:docMk/>
            <pc:sldMk cId="3206800146" sldId="259"/>
            <ac:picMk id="6" creationId="{98610D57-45F8-BC0B-00D7-28D87334B0EE}"/>
          </ac:picMkLst>
        </pc:picChg>
      </pc:sldChg>
      <pc:sldChg chg="addSp delSp modSp del mod">
        <pc:chgData name="Neil Lawrence" userId="8a61cc64-6ddc-44c3-ba44-40882efe7d33" providerId="ADAL" clId="{3B2D76BA-D2D6-4BED-88A6-70837EF20508}" dt="2023-12-12T14:29:03.824" v="817" actId="2696"/>
        <pc:sldMkLst>
          <pc:docMk/>
          <pc:sldMk cId="2555331543" sldId="260"/>
        </pc:sldMkLst>
        <pc:spChg chg="add del mod">
          <ac:chgData name="Neil Lawrence" userId="8a61cc64-6ddc-44c3-ba44-40882efe7d33" providerId="ADAL" clId="{3B2D76BA-D2D6-4BED-88A6-70837EF20508}" dt="2023-12-12T13:35:52.154" v="645" actId="478"/>
          <ac:spMkLst>
            <pc:docMk/>
            <pc:sldMk cId="2555331543" sldId="260"/>
            <ac:spMk id="9" creationId="{E8F64D10-470B-E60C-63F9-A443C18EDA76}"/>
          </ac:spMkLst>
        </pc:spChg>
        <pc:spChg chg="add mod">
          <ac:chgData name="Neil Lawrence" userId="8a61cc64-6ddc-44c3-ba44-40882efe7d33" providerId="ADAL" clId="{3B2D76BA-D2D6-4BED-88A6-70837EF20508}" dt="2023-12-12T13:35:49.017" v="644" actId="6549"/>
          <ac:spMkLst>
            <pc:docMk/>
            <pc:sldMk cId="2555331543" sldId="260"/>
            <ac:spMk id="10" creationId="{4BC37D46-0DB7-94D0-2AAE-EB52CAF26AEF}"/>
          </ac:spMkLst>
        </pc:spChg>
      </pc:sldChg>
      <pc:sldChg chg="addSp delSp modSp add mod">
        <pc:chgData name="Neil Lawrence" userId="8a61cc64-6ddc-44c3-ba44-40882efe7d33" providerId="ADAL" clId="{3B2D76BA-D2D6-4BED-88A6-70837EF20508}" dt="2023-12-13T10:47:37.460" v="869" actId="167"/>
        <pc:sldMkLst>
          <pc:docMk/>
          <pc:sldMk cId="4213466127" sldId="260"/>
        </pc:sldMkLst>
        <pc:picChg chg="add del">
          <ac:chgData name="Neil Lawrence" userId="8a61cc64-6ddc-44c3-ba44-40882efe7d33" providerId="ADAL" clId="{3B2D76BA-D2D6-4BED-88A6-70837EF20508}" dt="2023-12-13T10:46:57.540" v="864" actId="22"/>
          <ac:picMkLst>
            <pc:docMk/>
            <pc:sldMk cId="4213466127" sldId="260"/>
            <ac:picMk id="3" creationId="{8409C678-5BBF-29F6-3793-CC24F50812EB}"/>
          </ac:picMkLst>
        </pc:picChg>
        <pc:picChg chg="add ord">
          <ac:chgData name="Neil Lawrence" userId="8a61cc64-6ddc-44c3-ba44-40882efe7d33" providerId="ADAL" clId="{3B2D76BA-D2D6-4BED-88A6-70837EF20508}" dt="2023-12-13T10:47:37.460" v="869" actId="167"/>
          <ac:picMkLst>
            <pc:docMk/>
            <pc:sldMk cId="4213466127" sldId="260"/>
            <ac:picMk id="5" creationId="{987C8C99-AFDC-D4F0-2243-D0A3F42572BE}"/>
          </ac:picMkLst>
        </pc:picChg>
        <pc:picChg chg="del">
          <ac:chgData name="Neil Lawrence" userId="8a61cc64-6ddc-44c3-ba44-40882efe7d33" providerId="ADAL" clId="{3B2D76BA-D2D6-4BED-88A6-70837EF20508}" dt="2023-12-13T10:43:56.109" v="832" actId="478"/>
          <ac:picMkLst>
            <pc:docMk/>
            <pc:sldMk cId="4213466127" sldId="260"/>
            <ac:picMk id="8" creationId="{600A3F2C-A409-50D3-1487-CCB97BB97A11}"/>
          </ac:picMkLst>
        </pc:picChg>
      </pc:sldChg>
      <pc:sldChg chg="del">
        <pc:chgData name="Neil Lawrence" userId="8a61cc64-6ddc-44c3-ba44-40882efe7d33" providerId="ADAL" clId="{3B2D76BA-D2D6-4BED-88A6-70837EF20508}" dt="2023-12-12T13:31:28.301" v="436" actId="47"/>
        <pc:sldMkLst>
          <pc:docMk/>
          <pc:sldMk cId="1130812507" sldId="261"/>
        </pc:sldMkLst>
      </pc:sldChg>
      <pc:sldChg chg="addSp delSp modSp add mod">
        <pc:chgData name="Neil Lawrence" userId="8a61cc64-6ddc-44c3-ba44-40882efe7d33" providerId="ADAL" clId="{3B2D76BA-D2D6-4BED-88A6-70837EF20508}" dt="2023-12-13T10:47:01.724" v="866" actId="167"/>
        <pc:sldMkLst>
          <pc:docMk/>
          <pc:sldMk cId="1156650681" sldId="262"/>
        </pc:sldMkLst>
        <pc:picChg chg="add ord">
          <ac:chgData name="Neil Lawrence" userId="8a61cc64-6ddc-44c3-ba44-40882efe7d33" providerId="ADAL" clId="{3B2D76BA-D2D6-4BED-88A6-70837EF20508}" dt="2023-12-13T10:47:01.724" v="866" actId="167"/>
          <ac:picMkLst>
            <pc:docMk/>
            <pc:sldMk cId="1156650681" sldId="262"/>
            <ac:picMk id="3" creationId="{735B6DD1-5704-69C8-4D31-3E93F9BC0FD4}"/>
          </ac:picMkLst>
        </pc:picChg>
        <pc:picChg chg="del">
          <ac:chgData name="Neil Lawrence" userId="8a61cc64-6ddc-44c3-ba44-40882efe7d33" providerId="ADAL" clId="{3B2D76BA-D2D6-4BED-88A6-70837EF20508}" dt="2023-12-13T10:44:03.581" v="833" actId="478"/>
          <ac:picMkLst>
            <pc:docMk/>
            <pc:sldMk cId="1156650681" sldId="262"/>
            <ac:picMk id="7" creationId="{61B4FF92-9985-9DEC-B472-96B26583AA5F}"/>
          </ac:picMkLst>
        </pc:picChg>
      </pc:sldChg>
      <pc:sldChg chg="addSp delSp modSp del mod">
        <pc:chgData name="Neil Lawrence" userId="8a61cc64-6ddc-44c3-ba44-40882efe7d33" providerId="ADAL" clId="{3B2D76BA-D2D6-4BED-88A6-70837EF20508}" dt="2023-12-12T14:29:03.824" v="817" actId="2696"/>
        <pc:sldMkLst>
          <pc:docMk/>
          <pc:sldMk cId="3490020561" sldId="262"/>
        </pc:sldMkLst>
        <pc:spChg chg="add del mod">
          <ac:chgData name="Neil Lawrence" userId="8a61cc64-6ddc-44c3-ba44-40882efe7d33" providerId="ADAL" clId="{3B2D76BA-D2D6-4BED-88A6-70837EF20508}" dt="2023-12-12T13:35:42.282" v="637" actId="478"/>
          <ac:spMkLst>
            <pc:docMk/>
            <pc:sldMk cId="3490020561" sldId="262"/>
            <ac:spMk id="8" creationId="{2FAD047F-1DF8-57BF-AC71-4C4A191232E4}"/>
          </ac:spMkLst>
        </pc:spChg>
        <pc:spChg chg="add mod">
          <ac:chgData name="Neil Lawrence" userId="8a61cc64-6ddc-44c3-ba44-40882efe7d33" providerId="ADAL" clId="{3B2D76BA-D2D6-4BED-88A6-70837EF20508}" dt="2023-12-12T13:35:39.733" v="636" actId="6549"/>
          <ac:spMkLst>
            <pc:docMk/>
            <pc:sldMk cId="3490020561" sldId="262"/>
            <ac:spMk id="9" creationId="{43B65702-39F8-D4DF-FE83-9FCCF9C63134}"/>
          </ac:spMkLst>
        </pc:spChg>
      </pc:sldChg>
      <pc:sldChg chg="addSp delSp modSp add mod">
        <pc:chgData name="Neil Lawrence" userId="8a61cc64-6ddc-44c3-ba44-40882efe7d33" providerId="ADAL" clId="{3B2D76BA-D2D6-4BED-88A6-70837EF20508}" dt="2023-12-13T10:45:08.319" v="853" actId="167"/>
        <pc:sldMkLst>
          <pc:docMk/>
          <pc:sldMk cId="3127354849" sldId="263"/>
        </pc:sldMkLst>
        <pc:picChg chg="del">
          <ac:chgData name="Neil Lawrence" userId="8a61cc64-6ddc-44c3-ba44-40882efe7d33" providerId="ADAL" clId="{3B2D76BA-D2D6-4BED-88A6-70837EF20508}" dt="2023-12-13T10:44:04.735" v="834" actId="478"/>
          <ac:picMkLst>
            <pc:docMk/>
            <pc:sldMk cId="3127354849" sldId="263"/>
            <ac:picMk id="2" creationId="{7F29B3E0-5E02-C0A8-5CB8-AB7F1CF0BA24}"/>
          </ac:picMkLst>
        </pc:picChg>
        <pc:picChg chg="add ord">
          <ac:chgData name="Neil Lawrence" userId="8a61cc64-6ddc-44c3-ba44-40882efe7d33" providerId="ADAL" clId="{3B2D76BA-D2D6-4BED-88A6-70837EF20508}" dt="2023-12-13T10:45:08.319" v="853" actId="167"/>
          <ac:picMkLst>
            <pc:docMk/>
            <pc:sldMk cId="3127354849" sldId="263"/>
            <ac:picMk id="4" creationId="{CC3C81C6-EC93-C29A-3E5B-7950FC21F24B}"/>
          </ac:picMkLst>
        </pc:picChg>
      </pc:sldChg>
      <pc:sldChg chg="addSp modSp del mod">
        <pc:chgData name="Neil Lawrence" userId="8a61cc64-6ddc-44c3-ba44-40882efe7d33" providerId="ADAL" clId="{3B2D76BA-D2D6-4BED-88A6-70837EF20508}" dt="2023-12-12T14:29:03.824" v="817" actId="2696"/>
        <pc:sldMkLst>
          <pc:docMk/>
          <pc:sldMk cId="3541644211" sldId="263"/>
        </pc:sldMkLst>
        <pc:spChg chg="add mod">
          <ac:chgData name="Neil Lawrence" userId="8a61cc64-6ddc-44c3-ba44-40882efe7d33" providerId="ADAL" clId="{3B2D76BA-D2D6-4BED-88A6-70837EF20508}" dt="2023-12-12T13:35:23.653" v="629" actId="14100"/>
          <ac:spMkLst>
            <pc:docMk/>
            <pc:sldMk cId="3541644211" sldId="263"/>
            <ac:spMk id="5" creationId="{1CA6A33F-E041-4873-603A-660BD78CF0A0}"/>
          </ac:spMkLst>
        </pc:spChg>
      </pc:sldChg>
      <pc:sldChg chg="addSp delSp modSp mod">
        <pc:chgData name="Neil Lawrence" userId="8a61cc64-6ddc-44c3-ba44-40882efe7d33" providerId="ADAL" clId="{3B2D76BA-D2D6-4BED-88A6-70837EF20508}" dt="2023-12-13T10:47:50.772" v="871" actId="167"/>
        <pc:sldMkLst>
          <pc:docMk/>
          <pc:sldMk cId="2452205394" sldId="264"/>
        </pc:sldMkLst>
        <pc:spChg chg="add mod">
          <ac:chgData name="Neil Lawrence" userId="8a61cc64-6ddc-44c3-ba44-40882efe7d33" providerId="ADAL" clId="{3B2D76BA-D2D6-4BED-88A6-70837EF20508}" dt="2023-12-12T13:32:29.556" v="496"/>
          <ac:spMkLst>
            <pc:docMk/>
            <pc:sldMk cId="2452205394" sldId="264"/>
            <ac:spMk id="7" creationId="{5B3BCEA2-D1E9-A8FF-358A-C0E7AD2DBC5C}"/>
          </ac:spMkLst>
        </pc:spChg>
        <pc:picChg chg="add ord">
          <ac:chgData name="Neil Lawrence" userId="8a61cc64-6ddc-44c3-ba44-40882efe7d33" providerId="ADAL" clId="{3B2D76BA-D2D6-4BED-88A6-70837EF20508}" dt="2023-12-13T10:47:50.772" v="871" actId="167"/>
          <ac:picMkLst>
            <pc:docMk/>
            <pc:sldMk cId="2452205394" sldId="264"/>
            <ac:picMk id="3" creationId="{A329FAD8-5387-3D94-E2B6-31A5B584E703}"/>
          </ac:picMkLst>
        </pc:picChg>
        <pc:picChg chg="del">
          <ac:chgData name="Neil Lawrence" userId="8a61cc64-6ddc-44c3-ba44-40882efe7d33" providerId="ADAL" clId="{3B2D76BA-D2D6-4BED-88A6-70837EF20508}" dt="2023-12-13T10:44:19.239" v="842" actId="478"/>
          <ac:picMkLst>
            <pc:docMk/>
            <pc:sldMk cId="2452205394" sldId="264"/>
            <ac:picMk id="6" creationId="{311A378C-B3FD-B852-5C5B-507896AF1F18}"/>
          </ac:picMkLst>
        </pc:picChg>
      </pc:sldChg>
      <pc:sldChg chg="del">
        <pc:chgData name="Neil Lawrence" userId="8a61cc64-6ddc-44c3-ba44-40882efe7d33" providerId="ADAL" clId="{3B2D76BA-D2D6-4BED-88A6-70837EF20508}" dt="2023-12-12T13:31:36.374" v="438" actId="47"/>
        <pc:sldMkLst>
          <pc:docMk/>
          <pc:sldMk cId="3634471975" sldId="265"/>
        </pc:sldMkLst>
      </pc:sldChg>
      <pc:sldChg chg="addSp delSp modSp mod">
        <pc:chgData name="Neil Lawrence" userId="8a61cc64-6ddc-44c3-ba44-40882efe7d33" providerId="ADAL" clId="{3B2D76BA-D2D6-4BED-88A6-70837EF20508}" dt="2023-12-13T10:46:32.228" v="860" actId="167"/>
        <pc:sldMkLst>
          <pc:docMk/>
          <pc:sldMk cId="994953851" sldId="266"/>
        </pc:sldMkLst>
        <pc:spChg chg="add mod">
          <ac:chgData name="Neil Lawrence" userId="8a61cc64-6ddc-44c3-ba44-40882efe7d33" providerId="ADAL" clId="{3B2D76BA-D2D6-4BED-88A6-70837EF20508}" dt="2023-12-12T13:32:43.187" v="499"/>
          <ac:spMkLst>
            <pc:docMk/>
            <pc:sldMk cId="994953851" sldId="266"/>
            <ac:spMk id="7" creationId="{994A6CB3-A0B8-3FA3-7EB7-E52988ABCD8C}"/>
          </ac:spMkLst>
        </pc:spChg>
        <pc:picChg chg="add ord">
          <ac:chgData name="Neil Lawrence" userId="8a61cc64-6ddc-44c3-ba44-40882efe7d33" providerId="ADAL" clId="{3B2D76BA-D2D6-4BED-88A6-70837EF20508}" dt="2023-12-13T10:46:32.228" v="860" actId="167"/>
          <ac:picMkLst>
            <pc:docMk/>
            <pc:sldMk cId="994953851" sldId="266"/>
            <ac:picMk id="3" creationId="{F4A21E29-B6AB-7AF0-FEEF-8E29969FC7B8}"/>
          </ac:picMkLst>
        </pc:picChg>
        <pc:picChg chg="del">
          <ac:chgData name="Neil Lawrence" userId="8a61cc64-6ddc-44c3-ba44-40882efe7d33" providerId="ADAL" clId="{3B2D76BA-D2D6-4BED-88A6-70837EF20508}" dt="2023-12-13T10:44:20.276" v="843" actId="478"/>
          <ac:picMkLst>
            <pc:docMk/>
            <pc:sldMk cId="994953851" sldId="266"/>
            <ac:picMk id="6" creationId="{5A12FBAF-02B7-5DDB-8DC1-401D853CCD25}"/>
          </ac:picMkLst>
        </pc:picChg>
      </pc:sldChg>
      <pc:sldChg chg="addSp delSp modSp mod">
        <pc:chgData name="Neil Lawrence" userId="8a61cc64-6ddc-44c3-ba44-40882efe7d33" providerId="ADAL" clId="{3B2D76BA-D2D6-4BED-88A6-70837EF20508}" dt="2023-12-13T10:45:28.667" v="855" actId="167"/>
        <pc:sldMkLst>
          <pc:docMk/>
          <pc:sldMk cId="4247947430" sldId="267"/>
        </pc:sldMkLst>
        <pc:spChg chg="add mod">
          <ac:chgData name="Neil Lawrence" userId="8a61cc64-6ddc-44c3-ba44-40882efe7d33" providerId="ADAL" clId="{3B2D76BA-D2D6-4BED-88A6-70837EF20508}" dt="2023-12-12T13:32:54.235" v="502"/>
          <ac:spMkLst>
            <pc:docMk/>
            <pc:sldMk cId="4247947430" sldId="267"/>
            <ac:spMk id="9" creationId="{610E08DA-5574-A4B0-AE0B-32DE4409B303}"/>
          </ac:spMkLst>
        </pc:spChg>
        <pc:picChg chg="add ord">
          <ac:chgData name="Neil Lawrence" userId="8a61cc64-6ddc-44c3-ba44-40882efe7d33" providerId="ADAL" clId="{3B2D76BA-D2D6-4BED-88A6-70837EF20508}" dt="2023-12-13T10:45:28.667" v="855" actId="167"/>
          <ac:picMkLst>
            <pc:docMk/>
            <pc:sldMk cId="4247947430" sldId="267"/>
            <ac:picMk id="3" creationId="{ED9DD8DD-0F06-A7E4-C274-ACA2A97B2248}"/>
          </ac:picMkLst>
        </pc:picChg>
        <pc:picChg chg="add del">
          <ac:chgData name="Neil Lawrence" userId="8a61cc64-6ddc-44c3-ba44-40882efe7d33" providerId="ADAL" clId="{3B2D76BA-D2D6-4BED-88A6-70837EF20508}" dt="2023-12-13T10:44:30.566" v="848" actId="478"/>
          <ac:picMkLst>
            <pc:docMk/>
            <pc:sldMk cId="4247947430" sldId="267"/>
            <ac:picMk id="8" creationId="{EB4EDE88-949D-0BDC-C7C5-23722424F33C}"/>
          </ac:picMkLst>
        </pc:picChg>
      </pc:sldChg>
      <pc:sldChg chg="addSp delSp modSp mod">
        <pc:chgData name="Neil Lawrence" userId="8a61cc64-6ddc-44c3-ba44-40882efe7d33" providerId="ADAL" clId="{3B2D76BA-D2D6-4BED-88A6-70837EF20508}" dt="2023-12-13T10:48:33.843" v="872" actId="22"/>
        <pc:sldMkLst>
          <pc:docMk/>
          <pc:sldMk cId="1982485226" sldId="268"/>
        </pc:sldMkLst>
        <pc:spChg chg="add mod">
          <ac:chgData name="Neil Lawrence" userId="8a61cc64-6ddc-44c3-ba44-40882efe7d33" providerId="ADAL" clId="{3B2D76BA-D2D6-4BED-88A6-70837EF20508}" dt="2023-12-12T13:32:32.670" v="497"/>
          <ac:spMkLst>
            <pc:docMk/>
            <pc:sldMk cId="1982485226" sldId="268"/>
            <ac:spMk id="7" creationId="{A5C27A1C-7F1E-7966-07BA-82D6BC8D9DD3}"/>
          </ac:spMkLst>
        </pc:spChg>
        <pc:picChg chg="add">
          <ac:chgData name="Neil Lawrence" userId="8a61cc64-6ddc-44c3-ba44-40882efe7d33" providerId="ADAL" clId="{3B2D76BA-D2D6-4BED-88A6-70837EF20508}" dt="2023-12-13T10:48:33.843" v="872" actId="22"/>
          <ac:picMkLst>
            <pc:docMk/>
            <pc:sldMk cId="1982485226" sldId="268"/>
            <ac:picMk id="3" creationId="{325B9CD9-B98B-AD3E-4C7D-D8B89967D12B}"/>
          </ac:picMkLst>
        </pc:picChg>
        <pc:picChg chg="del">
          <ac:chgData name="Neil Lawrence" userId="8a61cc64-6ddc-44c3-ba44-40882efe7d33" providerId="ADAL" clId="{3B2D76BA-D2D6-4BED-88A6-70837EF20508}" dt="2023-12-13T10:44:32.284" v="849" actId="478"/>
          <ac:picMkLst>
            <pc:docMk/>
            <pc:sldMk cId="1982485226" sldId="268"/>
            <ac:picMk id="6" creationId="{BB5EB6F1-BB36-EE9E-1CE6-D23558FFC9F6}"/>
          </ac:picMkLst>
        </pc:picChg>
      </pc:sldChg>
      <pc:sldChg chg="del">
        <pc:chgData name="Neil Lawrence" userId="8a61cc64-6ddc-44c3-ba44-40882efe7d33" providerId="ADAL" clId="{3B2D76BA-D2D6-4BED-88A6-70837EF20508}" dt="2023-12-12T13:32:00.695" v="482" actId="47"/>
        <pc:sldMkLst>
          <pc:docMk/>
          <pc:sldMk cId="1070152088" sldId="269"/>
        </pc:sldMkLst>
      </pc:sldChg>
      <pc:sldChg chg="addSp delSp modSp mod">
        <pc:chgData name="Neil Lawrence" userId="8a61cc64-6ddc-44c3-ba44-40882efe7d33" providerId="ADAL" clId="{3B2D76BA-D2D6-4BED-88A6-70837EF20508}" dt="2023-12-13T10:47:10.697" v="867" actId="22"/>
        <pc:sldMkLst>
          <pc:docMk/>
          <pc:sldMk cId="408486605" sldId="270"/>
        </pc:sldMkLst>
        <pc:spChg chg="add mod">
          <ac:chgData name="Neil Lawrence" userId="8a61cc64-6ddc-44c3-ba44-40882efe7d33" providerId="ADAL" clId="{3B2D76BA-D2D6-4BED-88A6-70837EF20508}" dt="2023-12-12T13:32:45.444" v="500"/>
          <ac:spMkLst>
            <pc:docMk/>
            <pc:sldMk cId="408486605" sldId="270"/>
            <ac:spMk id="7" creationId="{EB2CBCC5-DB32-DEDA-AC02-77D8791A3E9F}"/>
          </ac:spMkLst>
        </pc:spChg>
        <pc:picChg chg="add">
          <ac:chgData name="Neil Lawrence" userId="8a61cc64-6ddc-44c3-ba44-40882efe7d33" providerId="ADAL" clId="{3B2D76BA-D2D6-4BED-88A6-70837EF20508}" dt="2023-12-13T10:47:10.697" v="867" actId="22"/>
          <ac:picMkLst>
            <pc:docMk/>
            <pc:sldMk cId="408486605" sldId="270"/>
            <ac:picMk id="3" creationId="{FFA35418-7558-DC74-EF40-757FA2BE0733}"/>
          </ac:picMkLst>
        </pc:picChg>
        <pc:picChg chg="del">
          <ac:chgData name="Neil Lawrence" userId="8a61cc64-6ddc-44c3-ba44-40882efe7d33" providerId="ADAL" clId="{3B2D76BA-D2D6-4BED-88A6-70837EF20508}" dt="2023-12-13T10:44:34.028" v="850" actId="478"/>
          <ac:picMkLst>
            <pc:docMk/>
            <pc:sldMk cId="408486605" sldId="270"/>
            <ac:picMk id="6" creationId="{408BD147-0A9A-65F5-0782-2EB589613B4D}"/>
          </ac:picMkLst>
        </pc:picChg>
      </pc:sldChg>
      <pc:sldChg chg="addSp delSp modSp mod">
        <pc:chgData name="Neil Lawrence" userId="8a61cc64-6ddc-44c3-ba44-40882efe7d33" providerId="ADAL" clId="{3B2D76BA-D2D6-4BED-88A6-70837EF20508}" dt="2023-12-13T10:45:59.283" v="858" actId="22"/>
        <pc:sldMkLst>
          <pc:docMk/>
          <pc:sldMk cId="3805881892" sldId="271"/>
        </pc:sldMkLst>
        <pc:spChg chg="add mod">
          <ac:chgData name="Neil Lawrence" userId="8a61cc64-6ddc-44c3-ba44-40882efe7d33" providerId="ADAL" clId="{3B2D76BA-D2D6-4BED-88A6-70837EF20508}" dt="2023-12-12T13:32:56.804" v="503"/>
          <ac:spMkLst>
            <pc:docMk/>
            <pc:sldMk cId="3805881892" sldId="271"/>
            <ac:spMk id="7" creationId="{4F00C19B-AA33-024B-392C-52A008873AC1}"/>
          </ac:spMkLst>
        </pc:spChg>
        <pc:picChg chg="add">
          <ac:chgData name="Neil Lawrence" userId="8a61cc64-6ddc-44c3-ba44-40882efe7d33" providerId="ADAL" clId="{3B2D76BA-D2D6-4BED-88A6-70837EF20508}" dt="2023-12-13T10:45:59.283" v="858" actId="22"/>
          <ac:picMkLst>
            <pc:docMk/>
            <pc:sldMk cId="3805881892" sldId="271"/>
            <ac:picMk id="3" creationId="{CC624DE1-C26E-936B-5F95-1E159C9AE3F6}"/>
          </ac:picMkLst>
        </pc:picChg>
        <pc:picChg chg="del">
          <ac:chgData name="Neil Lawrence" userId="8a61cc64-6ddc-44c3-ba44-40882efe7d33" providerId="ADAL" clId="{3B2D76BA-D2D6-4BED-88A6-70837EF20508}" dt="2023-12-13T10:44:35.140" v="851" actId="478"/>
          <ac:picMkLst>
            <pc:docMk/>
            <pc:sldMk cId="3805881892" sldId="271"/>
            <ac:picMk id="6" creationId="{E9D1876B-2116-16EE-A14F-81F4A92E25B6}"/>
          </ac:picMkLst>
        </pc:picChg>
      </pc:sldChg>
      <pc:sldChg chg="addSp delSp modSp mod">
        <pc:chgData name="Neil Lawrence" userId="8a61cc64-6ddc-44c3-ba44-40882efe7d33" providerId="ADAL" clId="{3B2D76BA-D2D6-4BED-88A6-70837EF20508}" dt="2023-12-13T10:49:04.079" v="892" actId="1038"/>
        <pc:sldMkLst>
          <pc:docMk/>
          <pc:sldMk cId="4155723908" sldId="272"/>
        </pc:sldMkLst>
        <pc:spChg chg="add mod">
          <ac:chgData name="Neil Lawrence" userId="8a61cc64-6ddc-44c3-ba44-40882efe7d33" providerId="ADAL" clId="{3B2D76BA-D2D6-4BED-88A6-70837EF20508}" dt="2023-12-12T13:30:37.806" v="380" actId="255"/>
          <ac:spMkLst>
            <pc:docMk/>
            <pc:sldMk cId="4155723908" sldId="272"/>
            <ac:spMk id="6" creationId="{2C7FC883-F848-8D7B-E0E4-80D139BA966A}"/>
          </ac:spMkLst>
        </pc:spChg>
        <pc:picChg chg="add del mod">
          <ac:chgData name="Neil Lawrence" userId="8a61cc64-6ddc-44c3-ba44-40882efe7d33" providerId="ADAL" clId="{3B2D76BA-D2D6-4BED-88A6-70837EF20508}" dt="2023-12-13T10:49:04.079" v="892" actId="1038"/>
          <ac:picMkLst>
            <pc:docMk/>
            <pc:sldMk cId="4155723908" sldId="272"/>
            <ac:picMk id="5" creationId="{62DA9336-0C21-28EE-97BA-1D1924FE7C55}"/>
          </ac:picMkLst>
        </pc:picChg>
      </pc:sldChg>
      <pc:sldChg chg="addSp modSp">
        <pc:chgData name="Neil Lawrence" userId="8a61cc64-6ddc-44c3-ba44-40882efe7d33" providerId="ADAL" clId="{3B2D76BA-D2D6-4BED-88A6-70837EF20508}" dt="2023-12-12T13:32:16.502" v="493"/>
        <pc:sldMkLst>
          <pc:docMk/>
          <pc:sldMk cId="861077018" sldId="273"/>
        </pc:sldMkLst>
        <pc:spChg chg="add mod">
          <ac:chgData name="Neil Lawrence" userId="8a61cc64-6ddc-44c3-ba44-40882efe7d33" providerId="ADAL" clId="{3B2D76BA-D2D6-4BED-88A6-70837EF20508}" dt="2023-12-12T13:32:16.502" v="493"/>
          <ac:spMkLst>
            <pc:docMk/>
            <pc:sldMk cId="861077018" sldId="273"/>
            <ac:spMk id="3" creationId="{A65F34FE-A586-9E02-341C-50236ACA50FC}"/>
          </ac:spMkLst>
        </pc:spChg>
      </pc:sldChg>
      <pc:sldChg chg="add">
        <pc:chgData name="Neil Lawrence" userId="8a61cc64-6ddc-44c3-ba44-40882efe7d33" providerId="ADAL" clId="{3B2D76BA-D2D6-4BED-88A6-70837EF20508}" dt="2023-12-12T14:29:06.311" v="818"/>
        <pc:sldMkLst>
          <pc:docMk/>
          <pc:sldMk cId="2884775888" sldId="274"/>
        </pc:sldMkLst>
      </pc:sldChg>
      <pc:sldChg chg="addSp modSp del">
        <pc:chgData name="Neil Lawrence" userId="8a61cc64-6ddc-44c3-ba44-40882efe7d33" providerId="ADAL" clId="{3B2D76BA-D2D6-4BED-88A6-70837EF20508}" dt="2023-12-12T14:29:03.824" v="817" actId="2696"/>
        <pc:sldMkLst>
          <pc:docMk/>
          <pc:sldMk cId="3530650659" sldId="274"/>
        </pc:sldMkLst>
        <pc:spChg chg="add mod">
          <ac:chgData name="Neil Lawrence" userId="8a61cc64-6ddc-44c3-ba44-40882efe7d33" providerId="ADAL" clId="{3B2D76BA-D2D6-4BED-88A6-70837EF20508}" dt="2023-12-12T13:32:14.091" v="492"/>
          <ac:spMkLst>
            <pc:docMk/>
            <pc:sldMk cId="3530650659" sldId="274"/>
            <ac:spMk id="4" creationId="{AB84953F-844A-BE18-00B0-4F18B929E974}"/>
          </ac:spMkLst>
        </pc:spChg>
      </pc:sldChg>
      <pc:sldChg chg="addSp delSp modSp mod">
        <pc:chgData name="Neil Lawrence" userId="8a61cc64-6ddc-44c3-ba44-40882efe7d33" providerId="ADAL" clId="{3B2D76BA-D2D6-4BED-88A6-70837EF20508}" dt="2023-12-13T10:44:27.246" v="846" actId="478"/>
        <pc:sldMkLst>
          <pc:docMk/>
          <pc:sldMk cId="2348539185" sldId="275"/>
        </pc:sldMkLst>
        <pc:spChg chg="add mod">
          <ac:chgData name="Neil Lawrence" userId="8a61cc64-6ddc-44c3-ba44-40882efe7d33" providerId="ADAL" clId="{3B2D76BA-D2D6-4BED-88A6-70837EF20508}" dt="2023-12-12T13:32:19.052" v="494"/>
          <ac:spMkLst>
            <pc:docMk/>
            <pc:sldMk cId="2348539185" sldId="275"/>
            <ac:spMk id="4" creationId="{2FA63418-F962-C987-9770-4E17CA4BEEB2}"/>
          </ac:spMkLst>
        </pc:spChg>
        <pc:picChg chg="add del">
          <ac:chgData name="Neil Lawrence" userId="8a61cc64-6ddc-44c3-ba44-40882efe7d33" providerId="ADAL" clId="{3B2D76BA-D2D6-4BED-88A6-70837EF20508}" dt="2023-12-13T10:44:27.246" v="846" actId="478"/>
          <ac:picMkLst>
            <pc:docMk/>
            <pc:sldMk cId="2348539185" sldId="275"/>
            <ac:picMk id="3" creationId="{BCD6A15E-C4C7-001E-9543-658B7BC95880}"/>
          </ac:picMkLst>
        </pc:picChg>
      </pc:sldChg>
      <pc:sldChg chg="modSp add mod">
        <pc:chgData name="Neil Lawrence" userId="8a61cc64-6ddc-44c3-ba44-40882efe7d33" providerId="ADAL" clId="{3B2D76BA-D2D6-4BED-88A6-70837EF20508}" dt="2023-12-12T13:46:22.322" v="810" actId="27636"/>
        <pc:sldMkLst>
          <pc:docMk/>
          <pc:sldMk cId="1475260432" sldId="276"/>
        </pc:sldMkLst>
        <pc:spChg chg="mod">
          <ac:chgData name="Neil Lawrence" userId="8a61cc64-6ddc-44c3-ba44-40882efe7d33" providerId="ADAL" clId="{3B2D76BA-D2D6-4BED-88A6-70837EF20508}" dt="2023-12-12T13:29:38.648" v="364" actId="20577"/>
          <ac:spMkLst>
            <pc:docMk/>
            <pc:sldMk cId="1475260432" sldId="276"/>
            <ac:spMk id="2" creationId="{FE1FC799-F17B-8D64-D3A4-CC93604C03D3}"/>
          </ac:spMkLst>
        </pc:spChg>
        <pc:spChg chg="mod">
          <ac:chgData name="Neil Lawrence" userId="8a61cc64-6ddc-44c3-ba44-40882efe7d33" providerId="ADAL" clId="{3B2D76BA-D2D6-4BED-88A6-70837EF20508}" dt="2023-12-12T13:46:22.322" v="810" actId="27636"/>
          <ac:spMkLst>
            <pc:docMk/>
            <pc:sldMk cId="1475260432" sldId="276"/>
            <ac:spMk id="3" creationId="{722D5332-BD2F-822C-0C85-42447F93CDED}"/>
          </ac:spMkLst>
        </pc:spChg>
      </pc:sldChg>
      <pc:sldChg chg="modSp add del mod">
        <pc:chgData name="Neil Lawrence" userId="8a61cc64-6ddc-44c3-ba44-40882efe7d33" providerId="ADAL" clId="{3B2D76BA-D2D6-4BED-88A6-70837EF20508}" dt="2023-12-12T14:29:03.824" v="817" actId="2696"/>
        <pc:sldMkLst>
          <pc:docMk/>
          <pc:sldMk cId="18967642" sldId="277"/>
        </pc:sldMkLst>
        <pc:spChg chg="mod">
          <ac:chgData name="Neil Lawrence" userId="8a61cc64-6ddc-44c3-ba44-40882efe7d33" providerId="ADAL" clId="{3B2D76BA-D2D6-4BED-88A6-70837EF20508}" dt="2023-12-12T13:31:25.645" v="435" actId="20577"/>
          <ac:spMkLst>
            <pc:docMk/>
            <pc:sldMk cId="18967642" sldId="277"/>
            <ac:spMk id="2" creationId="{FE1FC799-F17B-8D64-D3A4-CC93604C03D3}"/>
          </ac:spMkLst>
        </pc:spChg>
        <pc:spChg chg="mod">
          <ac:chgData name="Neil Lawrence" userId="8a61cc64-6ddc-44c3-ba44-40882efe7d33" providerId="ADAL" clId="{3B2D76BA-D2D6-4BED-88A6-70837EF20508}" dt="2023-12-12T13:46:26.118" v="812" actId="27636"/>
          <ac:spMkLst>
            <pc:docMk/>
            <pc:sldMk cId="18967642" sldId="277"/>
            <ac:spMk id="3" creationId="{722D5332-BD2F-822C-0C85-42447F93CDED}"/>
          </ac:spMkLst>
        </pc:spChg>
      </pc:sldChg>
      <pc:sldChg chg="add">
        <pc:chgData name="Neil Lawrence" userId="8a61cc64-6ddc-44c3-ba44-40882efe7d33" providerId="ADAL" clId="{3B2D76BA-D2D6-4BED-88A6-70837EF20508}" dt="2023-12-12T14:29:06.311" v="818"/>
        <pc:sldMkLst>
          <pc:docMk/>
          <pc:sldMk cId="4251009188" sldId="277"/>
        </pc:sldMkLst>
      </pc:sldChg>
      <pc:sldChg chg="modSp add mod">
        <pc:chgData name="Neil Lawrence" userId="8a61cc64-6ddc-44c3-ba44-40882efe7d33" providerId="ADAL" clId="{3B2D76BA-D2D6-4BED-88A6-70837EF20508}" dt="2023-12-12T13:46:30.271" v="814" actId="27636"/>
        <pc:sldMkLst>
          <pc:docMk/>
          <pc:sldMk cId="3616295115" sldId="278"/>
        </pc:sldMkLst>
        <pc:spChg chg="mod">
          <ac:chgData name="Neil Lawrence" userId="8a61cc64-6ddc-44c3-ba44-40882efe7d33" providerId="ADAL" clId="{3B2D76BA-D2D6-4BED-88A6-70837EF20508}" dt="2023-12-12T13:31:41.718" v="461" actId="20577"/>
          <ac:spMkLst>
            <pc:docMk/>
            <pc:sldMk cId="3616295115" sldId="278"/>
            <ac:spMk id="2" creationId="{FE1FC799-F17B-8D64-D3A4-CC93604C03D3}"/>
          </ac:spMkLst>
        </pc:spChg>
        <pc:spChg chg="mod">
          <ac:chgData name="Neil Lawrence" userId="8a61cc64-6ddc-44c3-ba44-40882efe7d33" providerId="ADAL" clId="{3B2D76BA-D2D6-4BED-88A6-70837EF20508}" dt="2023-12-12T13:46:30.271" v="814" actId="27636"/>
          <ac:spMkLst>
            <pc:docMk/>
            <pc:sldMk cId="3616295115" sldId="278"/>
            <ac:spMk id="3" creationId="{722D5332-BD2F-822C-0C85-42447F93CDED}"/>
          </ac:spMkLst>
        </pc:spChg>
      </pc:sldChg>
      <pc:sldChg chg="modSp add mod">
        <pc:chgData name="Neil Lawrence" userId="8a61cc64-6ddc-44c3-ba44-40882efe7d33" providerId="ADAL" clId="{3B2D76BA-D2D6-4BED-88A6-70837EF20508}" dt="2023-12-12T13:46:34.232" v="816" actId="27636"/>
        <pc:sldMkLst>
          <pc:docMk/>
          <pc:sldMk cId="597301751" sldId="279"/>
        </pc:sldMkLst>
        <pc:spChg chg="mod">
          <ac:chgData name="Neil Lawrence" userId="8a61cc64-6ddc-44c3-ba44-40882efe7d33" providerId="ADAL" clId="{3B2D76BA-D2D6-4BED-88A6-70837EF20508}" dt="2023-12-12T13:32:05.141" v="491" actId="20577"/>
          <ac:spMkLst>
            <pc:docMk/>
            <pc:sldMk cId="597301751" sldId="279"/>
            <ac:spMk id="2" creationId="{FE1FC799-F17B-8D64-D3A4-CC93604C03D3}"/>
          </ac:spMkLst>
        </pc:spChg>
        <pc:spChg chg="mod">
          <ac:chgData name="Neil Lawrence" userId="8a61cc64-6ddc-44c3-ba44-40882efe7d33" providerId="ADAL" clId="{3B2D76BA-D2D6-4BED-88A6-70837EF20508}" dt="2023-12-12T13:46:34.232" v="816" actId="27636"/>
          <ac:spMkLst>
            <pc:docMk/>
            <pc:sldMk cId="597301751" sldId="279"/>
            <ac:spMk id="3" creationId="{722D5332-BD2F-822C-0C85-42447F93CDED}"/>
          </ac:spMkLst>
        </pc:spChg>
      </pc:sldChg>
      <pc:sldChg chg="addSp delSp modSp new mod">
        <pc:chgData name="Neil Lawrence" userId="8a61cc64-6ddc-44c3-ba44-40882efe7d33" providerId="ADAL" clId="{3B2D76BA-D2D6-4BED-88A6-70837EF20508}" dt="2023-12-13T11:02:10.710" v="952" actId="21"/>
        <pc:sldMkLst>
          <pc:docMk/>
          <pc:sldMk cId="1031290294" sldId="280"/>
        </pc:sldMkLst>
        <pc:spChg chg="add mod">
          <ac:chgData name="Neil Lawrence" userId="8a61cc64-6ddc-44c3-ba44-40882efe7d33" providerId="ADAL" clId="{3B2D76BA-D2D6-4BED-88A6-70837EF20508}" dt="2023-12-12T13:34:18.583" v="614" actId="255"/>
          <ac:spMkLst>
            <pc:docMk/>
            <pc:sldMk cId="1031290294" sldId="280"/>
            <ac:spMk id="6" creationId="{542748A3-9FE8-BA79-3C01-8534C4897324}"/>
          </ac:spMkLst>
        </pc:spChg>
        <pc:picChg chg="add mod">
          <ac:chgData name="Neil Lawrence" userId="8a61cc64-6ddc-44c3-ba44-40882efe7d33" providerId="ADAL" clId="{3B2D76BA-D2D6-4BED-88A6-70837EF20508}" dt="2023-12-12T13:33:16.854" v="506" actId="14100"/>
          <ac:picMkLst>
            <pc:docMk/>
            <pc:sldMk cId="1031290294" sldId="280"/>
            <ac:picMk id="2" creationId="{F749B341-B419-31AB-8572-E9DA60764C33}"/>
          </ac:picMkLst>
        </pc:picChg>
        <pc:picChg chg="add del mod">
          <ac:chgData name="Neil Lawrence" userId="8a61cc64-6ddc-44c3-ba44-40882efe7d33" providerId="ADAL" clId="{3B2D76BA-D2D6-4BED-88A6-70837EF20508}" dt="2023-12-13T10:50:02.864" v="911" actId="478"/>
          <ac:picMkLst>
            <pc:docMk/>
            <pc:sldMk cId="1031290294" sldId="280"/>
            <ac:picMk id="3" creationId="{9B6D33ED-0E35-8419-EEED-C0C2803559C5}"/>
          </ac:picMkLst>
        </pc:picChg>
        <pc:picChg chg="add del mod">
          <ac:chgData name="Neil Lawrence" userId="8a61cc64-6ddc-44c3-ba44-40882efe7d33" providerId="ADAL" clId="{3B2D76BA-D2D6-4BED-88A6-70837EF20508}" dt="2023-12-13T10:50:03.637" v="913" actId="478"/>
          <ac:picMkLst>
            <pc:docMk/>
            <pc:sldMk cId="1031290294" sldId="280"/>
            <ac:picMk id="4" creationId="{391199EB-1368-7A67-5772-FF6659677239}"/>
          </ac:picMkLst>
        </pc:picChg>
        <pc:picChg chg="add del mod">
          <ac:chgData name="Neil Lawrence" userId="8a61cc64-6ddc-44c3-ba44-40882efe7d33" providerId="ADAL" clId="{3B2D76BA-D2D6-4BED-88A6-70837EF20508}" dt="2023-12-13T10:50:03.277" v="912" actId="478"/>
          <ac:picMkLst>
            <pc:docMk/>
            <pc:sldMk cId="1031290294" sldId="280"/>
            <ac:picMk id="5" creationId="{417E5D51-79F7-8287-59B1-6B1290C7BC53}"/>
          </ac:picMkLst>
        </pc:picChg>
        <pc:picChg chg="add mod ord">
          <ac:chgData name="Neil Lawrence" userId="8a61cc64-6ddc-44c3-ba44-40882efe7d33" providerId="ADAL" clId="{3B2D76BA-D2D6-4BED-88A6-70837EF20508}" dt="2023-12-13T10:50:49.198" v="929" actId="167"/>
          <ac:picMkLst>
            <pc:docMk/>
            <pc:sldMk cId="1031290294" sldId="280"/>
            <ac:picMk id="7" creationId="{095B6E77-DFEB-298A-3D30-CDF66360320A}"/>
          </ac:picMkLst>
        </pc:picChg>
        <pc:picChg chg="add del">
          <ac:chgData name="Neil Lawrence" userId="8a61cc64-6ddc-44c3-ba44-40882efe7d33" providerId="ADAL" clId="{3B2D76BA-D2D6-4BED-88A6-70837EF20508}" dt="2023-12-12T14:30:10.832" v="822" actId="21"/>
          <ac:picMkLst>
            <pc:docMk/>
            <pc:sldMk cId="1031290294" sldId="280"/>
            <ac:picMk id="7" creationId="{CA02ADC3-1CF0-CF1A-C9B3-70FE25679069}"/>
          </ac:picMkLst>
        </pc:picChg>
        <pc:picChg chg="add mod ord">
          <ac:chgData name="Neil Lawrence" userId="8a61cc64-6ddc-44c3-ba44-40882efe7d33" providerId="ADAL" clId="{3B2D76BA-D2D6-4BED-88A6-70837EF20508}" dt="2023-12-13T10:50:54.461" v="930" actId="1076"/>
          <ac:picMkLst>
            <pc:docMk/>
            <pc:sldMk cId="1031290294" sldId="280"/>
            <ac:picMk id="8" creationId="{82BBB8CF-730C-EAE7-B2C7-F013A030B0E3}"/>
          </ac:picMkLst>
        </pc:picChg>
        <pc:picChg chg="add mod ord">
          <ac:chgData name="Neil Lawrence" userId="8a61cc64-6ddc-44c3-ba44-40882efe7d33" providerId="ADAL" clId="{3B2D76BA-D2D6-4BED-88A6-70837EF20508}" dt="2023-12-13T10:50:56.909" v="931" actId="1076"/>
          <ac:picMkLst>
            <pc:docMk/>
            <pc:sldMk cId="1031290294" sldId="280"/>
            <ac:picMk id="9" creationId="{98C24FC5-6820-531E-425C-898028C659DC}"/>
          </ac:picMkLst>
        </pc:picChg>
        <pc:picChg chg="add del">
          <ac:chgData name="Neil Lawrence" userId="8a61cc64-6ddc-44c3-ba44-40882efe7d33" providerId="ADAL" clId="{3B2D76BA-D2D6-4BED-88A6-70837EF20508}" dt="2023-12-13T11:02:10.710" v="952" actId="21"/>
          <ac:picMkLst>
            <pc:docMk/>
            <pc:sldMk cId="1031290294" sldId="280"/>
            <ac:picMk id="10" creationId="{3744649D-161D-19BA-D3B1-42562710CBCB}"/>
          </ac:picMkLst>
        </pc:picChg>
      </pc:sldChg>
      <pc:sldChg chg="addSp delSp modSp add mod">
        <pc:chgData name="Neil Lawrence" userId="8a61cc64-6ddc-44c3-ba44-40882efe7d33" providerId="ADAL" clId="{3B2D76BA-D2D6-4BED-88A6-70837EF20508}" dt="2023-12-13T11:04:19.072" v="975" actId="21"/>
        <pc:sldMkLst>
          <pc:docMk/>
          <pc:sldMk cId="1172711252" sldId="281"/>
        </pc:sldMkLst>
        <pc:picChg chg="add mod ord">
          <ac:chgData name="Neil Lawrence" userId="8a61cc64-6ddc-44c3-ba44-40882efe7d33" providerId="ADAL" clId="{3B2D76BA-D2D6-4BED-88A6-70837EF20508}" dt="2023-12-13T11:04:08.197" v="972" actId="1076"/>
          <ac:picMkLst>
            <pc:docMk/>
            <pc:sldMk cId="1172711252" sldId="281"/>
            <ac:picMk id="2" creationId="{72311BAC-56FE-0B08-9089-06B62A027B0A}"/>
          </ac:picMkLst>
        </pc:picChg>
        <pc:picChg chg="add del">
          <ac:chgData name="Neil Lawrence" userId="8a61cc64-6ddc-44c3-ba44-40882efe7d33" providerId="ADAL" clId="{3B2D76BA-D2D6-4BED-88A6-70837EF20508}" dt="2023-12-12T14:29:53.721" v="820" actId="21"/>
          <ac:picMkLst>
            <pc:docMk/>
            <pc:sldMk cId="1172711252" sldId="281"/>
            <ac:picMk id="2" creationId="{D7DCAB49-A72F-B92D-67BD-3EFFEE82168A}"/>
          </ac:picMkLst>
        </pc:picChg>
        <pc:picChg chg="add mod ord">
          <ac:chgData name="Neil Lawrence" userId="8a61cc64-6ddc-44c3-ba44-40882efe7d33" providerId="ADAL" clId="{3B2D76BA-D2D6-4BED-88A6-70837EF20508}" dt="2023-12-13T11:04:06.102" v="971" actId="1076"/>
          <ac:picMkLst>
            <pc:docMk/>
            <pc:sldMk cId="1172711252" sldId="281"/>
            <ac:picMk id="3" creationId="{01DCE588-67C2-65CA-A6B6-A0D9565C7571}"/>
          </ac:picMkLst>
        </pc:picChg>
        <pc:picChg chg="add mod ord">
          <ac:chgData name="Neil Lawrence" userId="8a61cc64-6ddc-44c3-ba44-40882efe7d33" providerId="ADAL" clId="{3B2D76BA-D2D6-4BED-88A6-70837EF20508}" dt="2023-12-13T11:04:01.845" v="970" actId="1076"/>
          <ac:picMkLst>
            <pc:docMk/>
            <pc:sldMk cId="1172711252" sldId="281"/>
            <ac:picMk id="4" creationId="{164EAB33-0290-C6A8-C2A5-F297A459CD92}"/>
          </ac:picMkLst>
        </pc:picChg>
        <pc:picChg chg="add del">
          <ac:chgData name="Neil Lawrence" userId="8a61cc64-6ddc-44c3-ba44-40882efe7d33" providerId="ADAL" clId="{3B2D76BA-D2D6-4BED-88A6-70837EF20508}" dt="2023-12-13T11:01:52.459" v="950" actId="21"/>
          <ac:picMkLst>
            <pc:docMk/>
            <pc:sldMk cId="1172711252" sldId="281"/>
            <ac:picMk id="5" creationId="{9F650657-42C5-81AE-A9A8-5F4B7387AE50}"/>
          </ac:picMkLst>
        </pc:picChg>
        <pc:picChg chg="del">
          <ac:chgData name="Neil Lawrence" userId="8a61cc64-6ddc-44c3-ba44-40882efe7d33" providerId="ADAL" clId="{3B2D76BA-D2D6-4BED-88A6-70837EF20508}" dt="2023-12-13T10:49:25.596" v="901" actId="478"/>
          <ac:picMkLst>
            <pc:docMk/>
            <pc:sldMk cId="1172711252" sldId="281"/>
            <ac:picMk id="7" creationId="{AB498D8E-182E-BA97-078C-0007ED1EAEBC}"/>
          </ac:picMkLst>
        </pc:picChg>
        <pc:picChg chg="del">
          <ac:chgData name="Neil Lawrence" userId="8a61cc64-6ddc-44c3-ba44-40882efe7d33" providerId="ADAL" clId="{3B2D76BA-D2D6-4BED-88A6-70837EF20508}" dt="2023-12-13T10:49:24.624" v="899" actId="478"/>
          <ac:picMkLst>
            <pc:docMk/>
            <pc:sldMk cId="1172711252" sldId="281"/>
            <ac:picMk id="8" creationId="{2B2C11FE-3727-2A15-0543-96AF0AD03EB0}"/>
          </ac:picMkLst>
        </pc:picChg>
        <pc:picChg chg="del">
          <ac:chgData name="Neil Lawrence" userId="8a61cc64-6ddc-44c3-ba44-40882efe7d33" providerId="ADAL" clId="{3B2D76BA-D2D6-4BED-88A6-70837EF20508}" dt="2023-12-13T10:49:25.200" v="900" actId="478"/>
          <ac:picMkLst>
            <pc:docMk/>
            <pc:sldMk cId="1172711252" sldId="281"/>
            <ac:picMk id="9" creationId="{6D4B86AA-EEE7-75D5-FDFF-142531CB4046}"/>
          </ac:picMkLst>
        </pc:picChg>
        <pc:picChg chg="mod">
          <ac:chgData name="Neil Lawrence" userId="8a61cc64-6ddc-44c3-ba44-40882efe7d33" providerId="ADAL" clId="{3B2D76BA-D2D6-4BED-88A6-70837EF20508}" dt="2023-12-13T11:04:14.397" v="973" actId="1076"/>
          <ac:picMkLst>
            <pc:docMk/>
            <pc:sldMk cId="1172711252" sldId="281"/>
            <ac:picMk id="10" creationId="{F476C8CA-E42D-8090-E0FC-6750AABC754E}"/>
          </ac:picMkLst>
        </pc:picChg>
        <pc:picChg chg="add del">
          <ac:chgData name="Neil Lawrence" userId="8a61cc64-6ddc-44c3-ba44-40882efe7d33" providerId="ADAL" clId="{3B2D76BA-D2D6-4BED-88A6-70837EF20508}" dt="2023-12-13T11:04:19.072" v="975" actId="21"/>
          <ac:picMkLst>
            <pc:docMk/>
            <pc:sldMk cId="1172711252" sldId="281"/>
            <ac:picMk id="11" creationId="{A692B6B7-63BF-10FA-1D22-5679915CE71F}"/>
          </ac:picMkLst>
        </pc:picChg>
      </pc:sldChg>
      <pc:sldChg chg="addSp delSp modSp add del mod">
        <pc:chgData name="Neil Lawrence" userId="8a61cc64-6ddc-44c3-ba44-40882efe7d33" providerId="ADAL" clId="{3B2D76BA-D2D6-4BED-88A6-70837EF20508}" dt="2023-12-12T14:29:03.824" v="817" actId="2696"/>
        <pc:sldMkLst>
          <pc:docMk/>
          <pc:sldMk cId="3496905176" sldId="281"/>
        </pc:sldMkLst>
        <pc:picChg chg="del">
          <ac:chgData name="Neil Lawrence" userId="8a61cc64-6ddc-44c3-ba44-40882efe7d33" providerId="ADAL" clId="{3B2D76BA-D2D6-4BED-88A6-70837EF20508}" dt="2023-12-12T13:34:30.405" v="619" actId="478"/>
          <ac:picMkLst>
            <pc:docMk/>
            <pc:sldMk cId="3496905176" sldId="281"/>
            <ac:picMk id="2" creationId="{F749B341-B419-31AB-8572-E9DA60764C33}"/>
          </ac:picMkLst>
        </pc:picChg>
        <pc:picChg chg="del">
          <ac:chgData name="Neil Lawrence" userId="8a61cc64-6ddc-44c3-ba44-40882efe7d33" providerId="ADAL" clId="{3B2D76BA-D2D6-4BED-88A6-70837EF20508}" dt="2023-12-12T13:34:29.925" v="618" actId="478"/>
          <ac:picMkLst>
            <pc:docMk/>
            <pc:sldMk cId="3496905176" sldId="281"/>
            <ac:picMk id="3" creationId="{9B6D33ED-0E35-8419-EEED-C0C2803559C5}"/>
          </ac:picMkLst>
        </pc:picChg>
        <pc:picChg chg="del">
          <ac:chgData name="Neil Lawrence" userId="8a61cc64-6ddc-44c3-ba44-40882efe7d33" providerId="ADAL" clId="{3B2D76BA-D2D6-4BED-88A6-70837EF20508}" dt="2023-12-12T13:34:29.001" v="616" actId="478"/>
          <ac:picMkLst>
            <pc:docMk/>
            <pc:sldMk cId="3496905176" sldId="281"/>
            <ac:picMk id="4" creationId="{391199EB-1368-7A67-5772-FF6659677239}"/>
          </ac:picMkLst>
        </pc:picChg>
        <pc:picChg chg="del">
          <ac:chgData name="Neil Lawrence" userId="8a61cc64-6ddc-44c3-ba44-40882efe7d33" providerId="ADAL" clId="{3B2D76BA-D2D6-4BED-88A6-70837EF20508}" dt="2023-12-12T13:34:29.477" v="617" actId="478"/>
          <ac:picMkLst>
            <pc:docMk/>
            <pc:sldMk cId="3496905176" sldId="281"/>
            <ac:picMk id="5" creationId="{417E5D51-79F7-8287-59B1-6B1290C7BC53}"/>
          </ac:picMkLst>
        </pc:picChg>
        <pc:picChg chg="add mod ord">
          <ac:chgData name="Neil Lawrence" userId="8a61cc64-6ddc-44c3-ba44-40882efe7d33" providerId="ADAL" clId="{3B2D76BA-D2D6-4BED-88A6-70837EF20508}" dt="2023-12-12T13:35:08.363" v="628" actId="167"/>
          <ac:picMkLst>
            <pc:docMk/>
            <pc:sldMk cId="3496905176" sldId="281"/>
            <ac:picMk id="7" creationId="{AB498D8E-182E-BA97-078C-0007ED1EAEBC}"/>
          </ac:picMkLst>
        </pc:picChg>
        <pc:picChg chg="add mod ord">
          <ac:chgData name="Neil Lawrence" userId="8a61cc64-6ddc-44c3-ba44-40882efe7d33" providerId="ADAL" clId="{3B2D76BA-D2D6-4BED-88A6-70837EF20508}" dt="2023-12-12T13:36:11.046" v="647" actId="1076"/>
          <ac:picMkLst>
            <pc:docMk/>
            <pc:sldMk cId="3496905176" sldId="281"/>
            <ac:picMk id="8" creationId="{2B2C11FE-3727-2A15-0543-96AF0AD03EB0}"/>
          </ac:picMkLst>
        </pc:picChg>
        <pc:picChg chg="add mod ord">
          <ac:chgData name="Neil Lawrence" userId="8a61cc64-6ddc-44c3-ba44-40882efe7d33" providerId="ADAL" clId="{3B2D76BA-D2D6-4BED-88A6-70837EF20508}" dt="2023-12-12T13:35:08.363" v="628" actId="167"/>
          <ac:picMkLst>
            <pc:docMk/>
            <pc:sldMk cId="3496905176" sldId="281"/>
            <ac:picMk id="9" creationId="{6D4B86AA-EEE7-75D5-FDFF-142531CB4046}"/>
          </ac:picMkLst>
        </pc:picChg>
        <pc:picChg chg="add mod ord">
          <ac:chgData name="Neil Lawrence" userId="8a61cc64-6ddc-44c3-ba44-40882efe7d33" providerId="ADAL" clId="{3B2D76BA-D2D6-4BED-88A6-70837EF20508}" dt="2023-12-12T13:35:08.363" v="628" actId="167"/>
          <ac:picMkLst>
            <pc:docMk/>
            <pc:sldMk cId="3496905176" sldId="281"/>
            <ac:picMk id="10" creationId="{F476C8CA-E42D-8090-E0FC-6750AABC754E}"/>
          </ac:picMkLst>
        </pc:picChg>
      </pc:sldChg>
      <pc:sldChg chg="addSp delSp modSp add mod">
        <pc:chgData name="Neil Lawrence" userId="8a61cc64-6ddc-44c3-ba44-40882efe7d33" providerId="ADAL" clId="{3B2D76BA-D2D6-4BED-88A6-70837EF20508}" dt="2023-12-13T11:02:28.059" v="956" actId="21"/>
        <pc:sldMkLst>
          <pc:docMk/>
          <pc:sldMk cId="478588598" sldId="282"/>
        </pc:sldMkLst>
        <pc:spChg chg="add del mod ord">
          <ac:chgData name="Neil Lawrence" userId="8a61cc64-6ddc-44c3-ba44-40882efe7d33" providerId="ADAL" clId="{3B2D76BA-D2D6-4BED-88A6-70837EF20508}" dt="2023-12-13T11:02:23.816" v="954" actId="21"/>
          <ac:spMkLst>
            <pc:docMk/>
            <pc:sldMk cId="478588598" sldId="282"/>
            <ac:spMk id="6" creationId="{542748A3-9FE8-BA79-3C01-8534C4897324}"/>
          </ac:spMkLst>
        </pc:spChg>
        <pc:picChg chg="add del mod">
          <ac:chgData name="Neil Lawrence" userId="8a61cc64-6ddc-44c3-ba44-40882efe7d33" providerId="ADAL" clId="{3B2D76BA-D2D6-4BED-88A6-70837EF20508}" dt="2023-12-13T10:50:07.236" v="915" actId="478"/>
          <ac:picMkLst>
            <pc:docMk/>
            <pc:sldMk cId="478588598" sldId="282"/>
            <ac:picMk id="2" creationId="{E72869C7-D106-3410-B9BF-CE57AC9F682F}"/>
          </ac:picMkLst>
        </pc:picChg>
        <pc:picChg chg="add del mod">
          <ac:chgData name="Neil Lawrence" userId="8a61cc64-6ddc-44c3-ba44-40882efe7d33" providerId="ADAL" clId="{3B2D76BA-D2D6-4BED-88A6-70837EF20508}" dt="2023-12-13T10:50:07.580" v="916" actId="478"/>
          <ac:picMkLst>
            <pc:docMk/>
            <pc:sldMk cId="478588598" sldId="282"/>
            <ac:picMk id="3" creationId="{78F0C20A-55E7-7DE3-C97C-1321AE3186BD}"/>
          </ac:picMkLst>
        </pc:picChg>
        <pc:picChg chg="add del mod ord">
          <ac:chgData name="Neil Lawrence" userId="8a61cc64-6ddc-44c3-ba44-40882efe7d33" providerId="ADAL" clId="{3B2D76BA-D2D6-4BED-88A6-70837EF20508}" dt="2023-12-13T10:50:06.826" v="914" actId="478"/>
          <ac:picMkLst>
            <pc:docMk/>
            <pc:sldMk cId="478588598" sldId="282"/>
            <ac:picMk id="4" creationId="{1E05BABE-9A66-F047-B28E-54F2043DD0E5}"/>
          </ac:picMkLst>
        </pc:picChg>
        <pc:picChg chg="add del mod ord">
          <ac:chgData name="Neil Lawrence" userId="8a61cc64-6ddc-44c3-ba44-40882efe7d33" providerId="ADAL" clId="{3B2D76BA-D2D6-4BED-88A6-70837EF20508}" dt="2023-12-13T11:02:23.816" v="954" actId="21"/>
          <ac:picMkLst>
            <pc:docMk/>
            <pc:sldMk cId="478588598" sldId="282"/>
            <ac:picMk id="5" creationId="{9F3ECDAC-62F8-8885-2B6E-FB7875588F43}"/>
          </ac:picMkLst>
        </pc:picChg>
        <pc:picChg chg="add del">
          <ac:chgData name="Neil Lawrence" userId="8a61cc64-6ddc-44c3-ba44-40882efe7d33" providerId="ADAL" clId="{3B2D76BA-D2D6-4BED-88A6-70837EF20508}" dt="2023-12-12T14:30:34.552" v="824" actId="21"/>
          <ac:picMkLst>
            <pc:docMk/>
            <pc:sldMk cId="478588598" sldId="282"/>
            <ac:picMk id="7" creationId="{63FE692B-EB87-7F28-E979-7100049299B0}"/>
          </ac:picMkLst>
        </pc:picChg>
        <pc:picChg chg="add del mod">
          <ac:chgData name="Neil Lawrence" userId="8a61cc64-6ddc-44c3-ba44-40882efe7d33" providerId="ADAL" clId="{3B2D76BA-D2D6-4BED-88A6-70837EF20508}" dt="2023-12-13T11:02:23.816" v="954" actId="21"/>
          <ac:picMkLst>
            <pc:docMk/>
            <pc:sldMk cId="478588598" sldId="282"/>
            <ac:picMk id="7" creationId="{A12BDB0E-9AFC-CDA2-746E-DAE131EDFE0A}"/>
          </ac:picMkLst>
        </pc:picChg>
        <pc:picChg chg="del">
          <ac:chgData name="Neil Lawrence" userId="8a61cc64-6ddc-44c3-ba44-40882efe7d33" providerId="ADAL" clId="{3B2D76BA-D2D6-4BED-88A6-70837EF20508}" dt="2023-12-12T13:36:31.678" v="652" actId="478"/>
          <ac:picMkLst>
            <pc:docMk/>
            <pc:sldMk cId="478588598" sldId="282"/>
            <ac:picMk id="7" creationId="{AB498D8E-182E-BA97-078C-0007ED1EAEBC}"/>
          </ac:picMkLst>
        </pc:picChg>
        <pc:picChg chg="del">
          <ac:chgData name="Neil Lawrence" userId="8a61cc64-6ddc-44c3-ba44-40882efe7d33" providerId="ADAL" clId="{3B2D76BA-D2D6-4BED-88A6-70837EF20508}" dt="2023-12-12T13:36:31.297" v="651" actId="478"/>
          <ac:picMkLst>
            <pc:docMk/>
            <pc:sldMk cId="478588598" sldId="282"/>
            <ac:picMk id="8" creationId="{2B2C11FE-3727-2A15-0543-96AF0AD03EB0}"/>
          </ac:picMkLst>
        </pc:picChg>
        <pc:picChg chg="add del mod">
          <ac:chgData name="Neil Lawrence" userId="8a61cc64-6ddc-44c3-ba44-40882efe7d33" providerId="ADAL" clId="{3B2D76BA-D2D6-4BED-88A6-70837EF20508}" dt="2023-12-13T11:02:23.816" v="954" actId="21"/>
          <ac:picMkLst>
            <pc:docMk/>
            <pc:sldMk cId="478588598" sldId="282"/>
            <ac:picMk id="8" creationId="{CEEEFFB4-E5F4-6A4F-9486-CC9F28D2FA21}"/>
          </ac:picMkLst>
        </pc:picChg>
        <pc:picChg chg="del">
          <ac:chgData name="Neil Lawrence" userId="8a61cc64-6ddc-44c3-ba44-40882efe7d33" providerId="ADAL" clId="{3B2D76BA-D2D6-4BED-88A6-70837EF20508}" dt="2023-12-12T13:36:30.829" v="650" actId="478"/>
          <ac:picMkLst>
            <pc:docMk/>
            <pc:sldMk cId="478588598" sldId="282"/>
            <ac:picMk id="9" creationId="{6D4B86AA-EEE7-75D5-FDFF-142531CB4046}"/>
          </ac:picMkLst>
        </pc:picChg>
        <pc:picChg chg="add del mod">
          <ac:chgData name="Neil Lawrence" userId="8a61cc64-6ddc-44c3-ba44-40882efe7d33" providerId="ADAL" clId="{3B2D76BA-D2D6-4BED-88A6-70837EF20508}" dt="2023-12-13T11:02:23.816" v="954" actId="21"/>
          <ac:picMkLst>
            <pc:docMk/>
            <pc:sldMk cId="478588598" sldId="282"/>
            <ac:picMk id="9" creationId="{FBB1930F-8357-FEBA-7226-C8085A002179}"/>
          </ac:picMkLst>
        </pc:picChg>
        <pc:picChg chg="add del">
          <ac:chgData name="Neil Lawrence" userId="8a61cc64-6ddc-44c3-ba44-40882efe7d33" providerId="ADAL" clId="{3B2D76BA-D2D6-4BED-88A6-70837EF20508}" dt="2023-12-13T11:02:28.059" v="956" actId="21"/>
          <ac:picMkLst>
            <pc:docMk/>
            <pc:sldMk cId="478588598" sldId="282"/>
            <ac:picMk id="10" creationId="{C46C6A22-D254-E2A8-D5B3-7A8A515E9626}"/>
          </ac:picMkLst>
        </pc:picChg>
        <pc:picChg chg="del">
          <ac:chgData name="Neil Lawrence" userId="8a61cc64-6ddc-44c3-ba44-40882efe7d33" providerId="ADAL" clId="{3B2D76BA-D2D6-4BED-88A6-70837EF20508}" dt="2023-12-12T13:36:30.376" v="649" actId="478"/>
          <ac:picMkLst>
            <pc:docMk/>
            <pc:sldMk cId="478588598" sldId="282"/>
            <ac:picMk id="10" creationId="{F476C8CA-E42D-8090-E0FC-6750AABC754E}"/>
          </ac:picMkLst>
        </pc:picChg>
      </pc:sldChg>
      <pc:sldChg chg="addSp delSp modSp add mod">
        <pc:chgData name="Neil Lawrence" userId="8a61cc64-6ddc-44c3-ba44-40882efe7d33" providerId="ADAL" clId="{3B2D76BA-D2D6-4BED-88A6-70837EF20508}" dt="2023-12-13T11:02:39.641" v="958" actId="21"/>
        <pc:sldMkLst>
          <pc:docMk/>
          <pc:sldMk cId="1674349924" sldId="283"/>
        </pc:sldMkLst>
        <pc:picChg chg="add del">
          <ac:chgData name="Neil Lawrence" userId="8a61cc64-6ddc-44c3-ba44-40882efe7d33" providerId="ADAL" clId="{3B2D76BA-D2D6-4BED-88A6-70837EF20508}" dt="2023-12-12T14:30:47.128" v="826" actId="21"/>
          <ac:picMkLst>
            <pc:docMk/>
            <pc:sldMk cId="1674349924" sldId="283"/>
            <ac:picMk id="2" creationId="{4268A75E-A471-472D-3A7D-AD6EC30E456F}"/>
          </ac:picMkLst>
        </pc:picChg>
        <pc:picChg chg="add mod">
          <ac:chgData name="Neil Lawrence" userId="8a61cc64-6ddc-44c3-ba44-40882efe7d33" providerId="ADAL" clId="{3B2D76BA-D2D6-4BED-88A6-70837EF20508}" dt="2023-12-13T10:51:48.533" v="941" actId="1076"/>
          <ac:picMkLst>
            <pc:docMk/>
            <pc:sldMk cId="1674349924" sldId="283"/>
            <ac:picMk id="2" creationId="{DAC494B8-EDF0-B77C-41F8-96D4023F0102}"/>
          </ac:picMkLst>
        </pc:picChg>
        <pc:picChg chg="del">
          <ac:chgData name="Neil Lawrence" userId="8a61cc64-6ddc-44c3-ba44-40882efe7d33" providerId="ADAL" clId="{3B2D76BA-D2D6-4BED-88A6-70837EF20508}" dt="2023-12-12T13:37:31.198" v="667" actId="478"/>
          <ac:picMkLst>
            <pc:docMk/>
            <pc:sldMk cId="1674349924" sldId="283"/>
            <ac:picMk id="2" creationId="{E72869C7-D106-3410-B9BF-CE57AC9F682F}"/>
          </ac:picMkLst>
        </pc:picChg>
        <pc:picChg chg="add mod">
          <ac:chgData name="Neil Lawrence" userId="8a61cc64-6ddc-44c3-ba44-40882efe7d33" providerId="ADAL" clId="{3B2D76BA-D2D6-4BED-88A6-70837EF20508}" dt="2023-12-13T10:51:56.300" v="944" actId="1076"/>
          <ac:picMkLst>
            <pc:docMk/>
            <pc:sldMk cId="1674349924" sldId="283"/>
            <ac:picMk id="3" creationId="{5D39B177-52D9-7D9B-4AF1-194ADA06FC65}"/>
          </ac:picMkLst>
        </pc:picChg>
        <pc:picChg chg="del">
          <ac:chgData name="Neil Lawrence" userId="8a61cc64-6ddc-44c3-ba44-40882efe7d33" providerId="ADAL" clId="{3B2D76BA-D2D6-4BED-88A6-70837EF20508}" dt="2023-12-12T13:37:30.684" v="666" actId="478"/>
          <ac:picMkLst>
            <pc:docMk/>
            <pc:sldMk cId="1674349924" sldId="283"/>
            <ac:picMk id="3" creationId="{78F0C20A-55E7-7DE3-C97C-1321AE3186BD}"/>
          </ac:picMkLst>
        </pc:picChg>
        <pc:picChg chg="del">
          <ac:chgData name="Neil Lawrence" userId="8a61cc64-6ddc-44c3-ba44-40882efe7d33" providerId="ADAL" clId="{3B2D76BA-D2D6-4BED-88A6-70837EF20508}" dt="2023-12-12T13:37:31.667" v="668" actId="478"/>
          <ac:picMkLst>
            <pc:docMk/>
            <pc:sldMk cId="1674349924" sldId="283"/>
            <ac:picMk id="4" creationId="{1E05BABE-9A66-F047-B28E-54F2043DD0E5}"/>
          </ac:picMkLst>
        </pc:picChg>
        <pc:picChg chg="add mod">
          <ac:chgData name="Neil Lawrence" userId="8a61cc64-6ddc-44c3-ba44-40882efe7d33" providerId="ADAL" clId="{3B2D76BA-D2D6-4BED-88A6-70837EF20508}" dt="2023-12-13T10:52:05.388" v="948" actId="1076"/>
          <ac:picMkLst>
            <pc:docMk/>
            <pc:sldMk cId="1674349924" sldId="283"/>
            <ac:picMk id="4" creationId="{C909F353-05CD-2960-92C5-FEE9FA70BFA3}"/>
          </ac:picMkLst>
        </pc:picChg>
        <pc:picChg chg="add del">
          <ac:chgData name="Neil Lawrence" userId="8a61cc64-6ddc-44c3-ba44-40882efe7d33" providerId="ADAL" clId="{3B2D76BA-D2D6-4BED-88A6-70837EF20508}" dt="2023-12-13T11:02:39.641" v="958" actId="21"/>
          <ac:picMkLst>
            <pc:docMk/>
            <pc:sldMk cId="1674349924" sldId="283"/>
            <ac:picMk id="5" creationId="{8699F088-C112-02F3-5146-99651E6721E8}"/>
          </ac:picMkLst>
        </pc:picChg>
        <pc:picChg chg="del">
          <ac:chgData name="Neil Lawrence" userId="8a61cc64-6ddc-44c3-ba44-40882efe7d33" providerId="ADAL" clId="{3B2D76BA-D2D6-4BED-88A6-70837EF20508}" dt="2023-12-12T13:37:31.982" v="669" actId="478"/>
          <ac:picMkLst>
            <pc:docMk/>
            <pc:sldMk cId="1674349924" sldId="283"/>
            <ac:picMk id="5" creationId="{9F3ECDAC-62F8-8885-2B6E-FB7875588F43}"/>
          </ac:picMkLst>
        </pc:picChg>
        <pc:picChg chg="add mod">
          <ac:chgData name="Neil Lawrence" userId="8a61cc64-6ddc-44c3-ba44-40882efe7d33" providerId="ADAL" clId="{3B2D76BA-D2D6-4BED-88A6-70837EF20508}" dt="2023-12-12T13:37:41.621" v="672" actId="1076"/>
          <ac:picMkLst>
            <pc:docMk/>
            <pc:sldMk cId="1674349924" sldId="283"/>
            <ac:picMk id="7" creationId="{016A5069-A66F-9293-6DE8-12CC284AD483}"/>
          </ac:picMkLst>
        </pc:picChg>
        <pc:picChg chg="add del mod">
          <ac:chgData name="Neil Lawrence" userId="8a61cc64-6ddc-44c3-ba44-40882efe7d33" providerId="ADAL" clId="{3B2D76BA-D2D6-4BED-88A6-70837EF20508}" dt="2023-12-13T10:50:10.324" v="917" actId="478"/>
          <ac:picMkLst>
            <pc:docMk/>
            <pc:sldMk cId="1674349924" sldId="283"/>
            <ac:picMk id="8" creationId="{2B8196E1-C938-FE5D-BCE9-2081FA1DB318}"/>
          </ac:picMkLst>
        </pc:picChg>
        <pc:picChg chg="add del mod">
          <ac:chgData name="Neil Lawrence" userId="8a61cc64-6ddc-44c3-ba44-40882efe7d33" providerId="ADAL" clId="{3B2D76BA-D2D6-4BED-88A6-70837EF20508}" dt="2023-12-13T10:50:11.205" v="919" actId="478"/>
          <ac:picMkLst>
            <pc:docMk/>
            <pc:sldMk cId="1674349924" sldId="283"/>
            <ac:picMk id="9" creationId="{CE1EEC32-0F50-D0D6-67CA-71ACBD69142A}"/>
          </ac:picMkLst>
        </pc:picChg>
        <pc:picChg chg="add del mod">
          <ac:chgData name="Neil Lawrence" userId="8a61cc64-6ddc-44c3-ba44-40882efe7d33" providerId="ADAL" clId="{3B2D76BA-D2D6-4BED-88A6-70837EF20508}" dt="2023-12-13T10:50:10.861" v="918" actId="478"/>
          <ac:picMkLst>
            <pc:docMk/>
            <pc:sldMk cId="1674349924" sldId="283"/>
            <ac:picMk id="10" creationId="{45620177-6512-EA92-574E-3F7F8E789B1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DE5F9E-1FC6-2476-DC59-DA99F8D465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3D08A1-1B9F-AF5E-05A7-BCA9A3E858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080849-36EA-2D57-5C80-0B85E97A7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C73-99A1-4A3F-9786-058DFCFEE340}" type="datetimeFigureOut">
              <a:rPr lang="en-GB" smtClean="0"/>
              <a:t>13/12/2023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0547D3-7CED-F286-5918-992AF398F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036703-DC84-CDDA-C1BB-6C4463CF5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D63AD-B418-46ED-B07E-799A7BB032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59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26D44-2B3C-40AC-85EF-6E43FA638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66FEBF-9945-BC2B-F97F-252A9C69A3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8BBB4C-6E8B-3F25-7197-8EA20AC2A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C73-99A1-4A3F-9786-058DFCFEE340}" type="datetimeFigureOut">
              <a:rPr lang="en-GB" smtClean="0"/>
              <a:t>13/12/2023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6D5948-4018-69AF-E885-9117D1A0F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B80991-BB94-73C1-E617-EEA960A61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D63AD-B418-46ED-B07E-799A7BB032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1938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5D64119-BFFC-32E2-F521-672FC3DEA8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C72C02-A48A-259E-B489-C349DA67CE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D9C83D-B067-E10F-722B-96C79A1CF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C73-99A1-4A3F-9786-058DFCFEE340}" type="datetimeFigureOut">
              <a:rPr lang="en-GB" smtClean="0"/>
              <a:t>13/12/2023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E6DCB-3D1B-024B-6750-416CE04FF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A6C780-C04E-A454-3061-072751E3D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D63AD-B418-46ED-B07E-799A7BB032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2119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9023B-5583-6169-2D67-7C75A8807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1A6E69-F8F1-D6AE-A1FE-CD88E79E9B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AD5F45-28A1-B716-9952-63E5277FC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C73-99A1-4A3F-9786-058DFCFEE340}" type="datetimeFigureOut">
              <a:rPr lang="en-GB" smtClean="0"/>
              <a:t>13/12/2023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84B44C-34EB-AFCD-E1B7-231EFA48B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767DC0-39D9-8E8E-11FA-3B9517A42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D63AD-B418-46ED-B07E-799A7BB032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6015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5C833-002D-31E7-2D23-09E55ABEB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468E5C-EE1F-CDBC-C657-F719779D05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1268D2-E3B3-9E35-D9D3-8D537602F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C73-99A1-4A3F-9786-058DFCFEE340}" type="datetimeFigureOut">
              <a:rPr lang="en-GB" smtClean="0"/>
              <a:t>13/12/2023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B5E494-0BA3-5F57-88E7-7BDAE1FD0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AA4396-DA72-E110-7ED8-B904224F5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D63AD-B418-46ED-B07E-799A7BB032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731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6EF1E-A692-E0F8-DE42-9E98F97AC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9BCCF-F393-0220-1B39-B0333D2A0B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CB6BA7-55DD-CDD3-F538-39BB2CB9B3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80BC9D-00E5-390E-57C9-79820D3C9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C73-99A1-4A3F-9786-058DFCFEE340}" type="datetimeFigureOut">
              <a:rPr lang="en-GB" smtClean="0"/>
              <a:t>13/12/2023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DFE2CD-EC53-3E08-C1AE-DD0BA1511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FB2B85-30C2-BBEA-22E3-D1A4A12EF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D63AD-B418-46ED-B07E-799A7BB032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2365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AF444-763E-B297-017D-4AA8DDB16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8BAF41-42A0-EA19-4B80-1D875C6AF0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275940-1FA9-E183-97A1-AA34B06394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C52176-6DBC-BFD9-2064-562D3A874A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D31FC0-8F00-67BC-3473-ABA8307DA4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88393F-ABA4-BB37-0321-B65BF7FF6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C73-99A1-4A3F-9786-058DFCFEE340}" type="datetimeFigureOut">
              <a:rPr lang="en-GB" smtClean="0"/>
              <a:t>13/12/2023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A0F218F-45AB-85C5-6B01-F2BFD9913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5ACDF16-4D04-B958-F07A-B04BB0AC7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D63AD-B418-46ED-B07E-799A7BB032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990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C716D-EAA1-BE05-C980-4F6044523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9EDAA1-BEEE-B65C-D777-1C65B5B8F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C73-99A1-4A3F-9786-058DFCFEE340}" type="datetimeFigureOut">
              <a:rPr lang="en-GB" smtClean="0"/>
              <a:t>13/12/2023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7BAAD4-E824-A0B0-C8F3-0E4C9EBEE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96B9BA-FB8E-8133-B767-A49D615F5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D63AD-B418-46ED-B07E-799A7BB032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6397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2B51B6-5140-CA17-AD53-47E59192D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C73-99A1-4A3F-9786-058DFCFEE340}" type="datetimeFigureOut">
              <a:rPr lang="en-GB" smtClean="0"/>
              <a:t>13/12/2023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B3498B-2122-72B9-8AD2-2A93BF427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D3CE93-0D93-9235-88F2-12B3DB716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D63AD-B418-46ED-B07E-799A7BB032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5445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0957FA-B3C6-6C91-D2CD-A8762B339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2C414A-E659-2722-8878-6358928EB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C2DE03-CFC2-6EFD-3D88-EC462D8733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648DAA-D9D6-A608-5C41-3A9D79FD6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C73-99A1-4A3F-9786-058DFCFEE340}" type="datetimeFigureOut">
              <a:rPr lang="en-GB" smtClean="0"/>
              <a:t>13/12/2023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B73355-2197-E1AF-9235-3770D34C6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9B8D69-AA4C-92ED-E6A8-BE837469C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D63AD-B418-46ED-B07E-799A7BB032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1886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0C7AB-C957-962E-681C-10AD1233E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A9F20B-FC44-9990-1952-74D75FD46D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4EF0F2-26C0-01CC-4688-AE526F28A4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427BAB-4B20-F046-7D5D-BF3F88A65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C73-99A1-4A3F-9786-058DFCFEE340}" type="datetimeFigureOut">
              <a:rPr lang="en-GB" smtClean="0"/>
              <a:t>13/12/2023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D363FB-8D26-FBD7-B3C2-CFF5D140E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9D8428-A5EB-B782-0032-9E130B7CD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D63AD-B418-46ED-B07E-799A7BB032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0253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5910F1-412F-21D9-D94A-BE8DC35A8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0A5317-01CD-60AF-D45D-19E4BCDD13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AA8956-99EE-CCA1-E4E5-D273B3FBE9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73C73-99A1-4A3F-9786-058DFCFEE340}" type="datetimeFigureOut">
              <a:rPr lang="en-GB" smtClean="0"/>
              <a:t>13/12/2023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711A1D-88CB-CF69-5C10-F89DF6F6FD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C64C52-70A6-94A1-576F-276FEBAEAC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D63AD-B418-46ED-B07E-799A7BB032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9882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FC799-F17B-8D64-D3A4-CC93604C03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410782"/>
          </a:xfrm>
        </p:spPr>
        <p:txBody>
          <a:bodyPr/>
          <a:lstStyle/>
          <a:p>
            <a:r>
              <a:rPr lang="en-GB" dirty="0"/>
              <a:t>Supplementary Sensitivity Analysis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2D5332-BD2F-822C-0C85-42447F93CD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Assessment of any difference in response frequencies if patient or carer questions were answered within each of 3 six-month windows of a total of 18 months in which the questionnaire was open</a:t>
            </a:r>
          </a:p>
          <a:p>
            <a:r>
              <a:rPr lang="en-GB" dirty="0"/>
              <a:t>(Please note, all clinician answers were received in the last 6 months of the questionnaire being open)</a:t>
            </a:r>
          </a:p>
        </p:txBody>
      </p:sp>
      <p:pic>
        <p:nvPicPr>
          <p:cNvPr id="4" name="Picture 2" descr="About our brand identity | Brand toolkit | The University of Sheffield">
            <a:extLst>
              <a:ext uri="{FF2B5EF4-FFF2-40B4-BE49-F238E27FC236}">
                <a16:creationId xmlns:a16="http://schemas.microsoft.com/office/drawing/2014/main" id="{907165D6-2143-489B-B50D-A1D45C2C93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9" t="31300" r="23243" b="30143"/>
          <a:stretch/>
        </p:blipFill>
        <p:spPr bwMode="auto">
          <a:xfrm>
            <a:off x="19665" y="5447219"/>
            <a:ext cx="3893757" cy="1410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NIHR RIGHT Leprosy - University of Birmingham">
            <a:extLst>
              <a:ext uri="{FF2B5EF4-FFF2-40B4-BE49-F238E27FC236}">
                <a16:creationId xmlns:a16="http://schemas.microsoft.com/office/drawing/2014/main" id="{F948ECDB-35E7-BF36-94AF-C97827ACE6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55172" b="19455"/>
          <a:stretch/>
        </p:blipFill>
        <p:spPr bwMode="auto">
          <a:xfrm>
            <a:off x="4123439" y="5447219"/>
            <a:ext cx="3492053" cy="118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DA5DDD-88E6-97AC-BE85-1D9F7D5AA7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4639" y="5447219"/>
            <a:ext cx="4617027" cy="1220775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BC0A9E67-8332-4347-4D5E-4BB456813CBE}"/>
              </a:ext>
            </a:extLst>
          </p:cNvPr>
          <p:cNvSpPr txBox="1">
            <a:spLocks/>
          </p:cNvSpPr>
          <p:nvPr/>
        </p:nvSpPr>
        <p:spPr>
          <a:xfrm>
            <a:off x="1533649" y="1678529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Accompanying the article: </a:t>
            </a:r>
          </a:p>
          <a:p>
            <a:r>
              <a:rPr lang="en-GB" b="1" dirty="0"/>
              <a:t>National service evaluation of the quality of care for children and young people with congenital adrenal hyperplasia in the United Kingdom: survey responses from patients and clinicians</a:t>
            </a:r>
          </a:p>
          <a:p>
            <a:r>
              <a:rPr lang="en-GB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7324483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E93F95-BA84-7965-9751-56B6ACFE5F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139" y="0"/>
            <a:ext cx="9761890" cy="6858000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792904CC-287E-06CD-B4E5-858FB5A92ADE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2141951" cy="338203"/>
          </a:xfrm>
          <a:prstGeom prst="rect">
            <a:avLst/>
          </a:prstGeom>
          <a:solidFill>
            <a:srgbClr val="009FE3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1</a:t>
            </a:r>
            <a:r>
              <a:rPr lang="en-GB" sz="1800" baseline="300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st</a:t>
            </a: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 6 months</a:t>
            </a:r>
          </a:p>
        </p:txBody>
      </p:sp>
    </p:spTree>
    <p:extLst>
      <p:ext uri="{BB962C8B-B14F-4D97-AF65-F5344CB8AC3E}">
        <p14:creationId xmlns:p14="http://schemas.microsoft.com/office/powerpoint/2010/main" val="1774282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5B765E1-53C2-04EF-AFBA-7FEAD3ED88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295" y="0"/>
            <a:ext cx="9761890" cy="6858000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4F48BD5E-DE9B-636A-FEBA-0616D4EB953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2141951" cy="338203"/>
          </a:xfrm>
          <a:prstGeom prst="rect">
            <a:avLst/>
          </a:prstGeom>
          <a:solidFill>
            <a:srgbClr val="009FE3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2nd 6 months</a:t>
            </a:r>
          </a:p>
        </p:txBody>
      </p:sp>
    </p:spTree>
    <p:extLst>
      <p:ext uri="{BB962C8B-B14F-4D97-AF65-F5344CB8AC3E}">
        <p14:creationId xmlns:p14="http://schemas.microsoft.com/office/powerpoint/2010/main" val="38510450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9CB7CF-E1D8-52CB-CD95-248764A095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055" y="0"/>
            <a:ext cx="9761890" cy="6858000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023F221C-CC50-0B1F-81EC-0512BEF2C13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2141951" cy="338203"/>
          </a:xfrm>
          <a:prstGeom prst="rect">
            <a:avLst/>
          </a:prstGeom>
          <a:solidFill>
            <a:srgbClr val="009FE3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3</a:t>
            </a:r>
            <a:r>
              <a:rPr lang="en-GB" sz="1800" baseline="300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rd</a:t>
            </a: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 6 months</a:t>
            </a:r>
          </a:p>
        </p:txBody>
      </p:sp>
    </p:spTree>
    <p:extLst>
      <p:ext uri="{BB962C8B-B14F-4D97-AF65-F5344CB8AC3E}">
        <p14:creationId xmlns:p14="http://schemas.microsoft.com/office/powerpoint/2010/main" val="32068001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95B6E77-DFEB-298A-3D30-CDF6636032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0"/>
            <a:ext cx="4968029" cy="349017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8C24FC5-6820-531E-425C-898028C659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0512" y="3459589"/>
            <a:ext cx="4880947" cy="34290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2BBB8CF-730C-EAE7-B2C7-F013A030B0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056" y="3459589"/>
            <a:ext cx="4968029" cy="34901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749B341-B419-31AB-8572-E9DA60764C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2358" y="0"/>
            <a:ext cx="4843642" cy="3429000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542748A3-9FE8-BA79-3C01-8534C4897324}"/>
              </a:ext>
            </a:extLst>
          </p:cNvPr>
          <p:cNvSpPr txBox="1">
            <a:spLocks/>
          </p:cNvSpPr>
          <p:nvPr/>
        </p:nvSpPr>
        <p:spPr>
          <a:xfrm>
            <a:off x="0" y="3170903"/>
            <a:ext cx="12192000" cy="258097"/>
          </a:xfrm>
          <a:prstGeom prst="rect">
            <a:avLst/>
          </a:prstGeom>
          <a:solidFill>
            <a:srgbClr val="009FE3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6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Similar responses to the total frequencies in each of the six month windows of responses</a:t>
            </a:r>
          </a:p>
        </p:txBody>
      </p:sp>
    </p:spTree>
    <p:extLst>
      <p:ext uri="{BB962C8B-B14F-4D97-AF65-F5344CB8AC3E}">
        <p14:creationId xmlns:p14="http://schemas.microsoft.com/office/powerpoint/2010/main" val="10312902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FC799-F17B-8D64-D3A4-CC93604C03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410782"/>
          </a:xfrm>
        </p:spPr>
        <p:txBody>
          <a:bodyPr/>
          <a:lstStyle/>
          <a:p>
            <a:r>
              <a:rPr lang="en-GB" dirty="0"/>
              <a:t>Discussions in clinic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2D5332-BD2F-822C-0C85-42447F93CD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Assessment of any difference in response frequencies if patient or carer questions were answered within each of 3 six-month windows of a total of 18 months in which the questionnaire was open</a:t>
            </a:r>
          </a:p>
          <a:p>
            <a:r>
              <a:rPr lang="en-GB" dirty="0"/>
              <a:t>(Please note, all clinician answers were received in the last 6 months of the questionnaire being open)</a:t>
            </a:r>
          </a:p>
          <a:p>
            <a:endParaRPr lang="en-GB" dirty="0"/>
          </a:p>
        </p:txBody>
      </p:sp>
      <p:pic>
        <p:nvPicPr>
          <p:cNvPr id="4" name="Picture 2" descr="About our brand identity | Brand toolkit | The University of Sheffield">
            <a:extLst>
              <a:ext uri="{FF2B5EF4-FFF2-40B4-BE49-F238E27FC236}">
                <a16:creationId xmlns:a16="http://schemas.microsoft.com/office/drawing/2014/main" id="{907165D6-2143-489B-B50D-A1D45C2C93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9" t="31300" r="23243" b="30143"/>
          <a:stretch/>
        </p:blipFill>
        <p:spPr bwMode="auto">
          <a:xfrm>
            <a:off x="19665" y="5447219"/>
            <a:ext cx="3893757" cy="1410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NIHR RIGHT Leprosy - University of Birmingham">
            <a:extLst>
              <a:ext uri="{FF2B5EF4-FFF2-40B4-BE49-F238E27FC236}">
                <a16:creationId xmlns:a16="http://schemas.microsoft.com/office/drawing/2014/main" id="{F948ECDB-35E7-BF36-94AF-C97827ACE6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55172" b="19455"/>
          <a:stretch/>
        </p:blipFill>
        <p:spPr bwMode="auto">
          <a:xfrm>
            <a:off x="4123439" y="5447219"/>
            <a:ext cx="3492053" cy="118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DA5DDD-88E6-97AC-BE85-1D9F7D5AA7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4639" y="5447219"/>
            <a:ext cx="4617027" cy="1220775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BC0A9E67-8332-4347-4D5E-4BB456813CBE}"/>
              </a:ext>
            </a:extLst>
          </p:cNvPr>
          <p:cNvSpPr txBox="1">
            <a:spLocks/>
          </p:cNvSpPr>
          <p:nvPr/>
        </p:nvSpPr>
        <p:spPr>
          <a:xfrm>
            <a:off x="1533649" y="1678529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Accompanying the article: </a:t>
            </a:r>
          </a:p>
          <a:p>
            <a:r>
              <a:rPr lang="en-GB" b="1" dirty="0"/>
              <a:t>National service evaluation of the quality of care for children and young people with congenital adrenal hyperplasia in the United Kingdom: survey responses from patients and clinicians</a:t>
            </a:r>
          </a:p>
          <a:p>
            <a:r>
              <a:rPr lang="en-GB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6162951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0599D27-2D63-64C1-7073-58730F3C7D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655" y="0"/>
            <a:ext cx="986869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A65F34FE-A586-9E02-341C-50236ACA50F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2141951" cy="338203"/>
          </a:xfrm>
          <a:prstGeom prst="rect">
            <a:avLst/>
          </a:prstGeom>
          <a:solidFill>
            <a:srgbClr val="009FE3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All responses</a:t>
            </a:r>
          </a:p>
        </p:txBody>
      </p:sp>
    </p:spTree>
    <p:extLst>
      <p:ext uri="{BB962C8B-B14F-4D97-AF65-F5344CB8AC3E}">
        <p14:creationId xmlns:p14="http://schemas.microsoft.com/office/powerpoint/2010/main" val="8610770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29FAD8-5387-3D94-E2B6-31A5B584E7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822" y="0"/>
            <a:ext cx="10022355" cy="6858000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5B3BCEA2-D1E9-A8FF-358A-C0E7AD2DBC5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2141951" cy="338203"/>
          </a:xfrm>
          <a:prstGeom prst="rect">
            <a:avLst/>
          </a:prstGeom>
          <a:solidFill>
            <a:srgbClr val="009FE3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1</a:t>
            </a:r>
            <a:r>
              <a:rPr lang="en-GB" sz="1800" baseline="300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st</a:t>
            </a: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 6 months</a:t>
            </a:r>
          </a:p>
        </p:txBody>
      </p:sp>
    </p:spTree>
    <p:extLst>
      <p:ext uri="{BB962C8B-B14F-4D97-AF65-F5344CB8AC3E}">
        <p14:creationId xmlns:p14="http://schemas.microsoft.com/office/powerpoint/2010/main" val="24522053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A21E29-B6AB-7AF0-FEEF-8E29969FC7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668" y="0"/>
            <a:ext cx="10016664" cy="6858000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994A6CB3-A0B8-3FA3-7EB7-E52988ABCD8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2141951" cy="338203"/>
          </a:xfrm>
          <a:prstGeom prst="rect">
            <a:avLst/>
          </a:prstGeom>
          <a:solidFill>
            <a:srgbClr val="009FE3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2nd 6 months</a:t>
            </a:r>
          </a:p>
        </p:txBody>
      </p:sp>
    </p:spTree>
    <p:extLst>
      <p:ext uri="{BB962C8B-B14F-4D97-AF65-F5344CB8AC3E}">
        <p14:creationId xmlns:p14="http://schemas.microsoft.com/office/powerpoint/2010/main" val="9949538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9DD8DD-0F06-A7E4-C274-ACA2A97B22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668" y="0"/>
            <a:ext cx="10016664" cy="6858000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610E08DA-5574-A4B0-AE0B-32DE4409B30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2141951" cy="338203"/>
          </a:xfrm>
          <a:prstGeom prst="rect">
            <a:avLst/>
          </a:prstGeom>
          <a:solidFill>
            <a:srgbClr val="009FE3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3</a:t>
            </a:r>
            <a:r>
              <a:rPr lang="en-GB" sz="1800" baseline="300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rd</a:t>
            </a: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 6 months</a:t>
            </a:r>
          </a:p>
        </p:txBody>
      </p:sp>
    </p:spTree>
    <p:extLst>
      <p:ext uri="{BB962C8B-B14F-4D97-AF65-F5344CB8AC3E}">
        <p14:creationId xmlns:p14="http://schemas.microsoft.com/office/powerpoint/2010/main" val="42479474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F3ECDAC-62F8-8885-2B6E-FB7875588F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655" y="0"/>
            <a:ext cx="4934341" cy="34289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12BDB0E-9AFC-CDA2-746E-DAE131EDFE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4" y="0"/>
            <a:ext cx="5011173" cy="342899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EEEFFB4-E5F4-6A4F-9486-CC9F28D2FA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668" y="3428996"/>
            <a:ext cx="5008336" cy="34290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BB1930F-8357-FEBA-7226-C8085A0021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3158" y="3427054"/>
            <a:ext cx="5011173" cy="3430945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542748A3-9FE8-BA79-3C01-8534C4897324}"/>
              </a:ext>
            </a:extLst>
          </p:cNvPr>
          <p:cNvSpPr txBox="1">
            <a:spLocks/>
          </p:cNvSpPr>
          <p:nvPr/>
        </p:nvSpPr>
        <p:spPr>
          <a:xfrm>
            <a:off x="0" y="3170903"/>
            <a:ext cx="12192000" cy="258097"/>
          </a:xfrm>
          <a:prstGeom prst="rect">
            <a:avLst/>
          </a:prstGeom>
          <a:solidFill>
            <a:srgbClr val="009FE3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6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Similar responses to the total frequencies in each of the six month windows of responses</a:t>
            </a:r>
          </a:p>
        </p:txBody>
      </p:sp>
    </p:spTree>
    <p:extLst>
      <p:ext uri="{BB962C8B-B14F-4D97-AF65-F5344CB8AC3E}">
        <p14:creationId xmlns:p14="http://schemas.microsoft.com/office/powerpoint/2010/main" val="478588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FC799-F17B-8D64-D3A4-CC93604C03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410782"/>
          </a:xfrm>
        </p:spPr>
        <p:txBody>
          <a:bodyPr/>
          <a:lstStyle/>
          <a:p>
            <a:r>
              <a:rPr lang="en-GB" dirty="0"/>
              <a:t>Service satisfaction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2D5332-BD2F-822C-0C85-42447F93CD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Assessment of any difference in response frequencies if patient or carer questions were answered within each of 3 six-month windows of a total of 18 months in which the questionnaire was open</a:t>
            </a:r>
          </a:p>
          <a:p>
            <a:r>
              <a:rPr lang="en-GB" dirty="0"/>
              <a:t>(Please note, all clinician answers were received in the last 6 months of the questionnaire being open)</a:t>
            </a:r>
          </a:p>
          <a:p>
            <a:endParaRPr lang="en-GB" dirty="0"/>
          </a:p>
        </p:txBody>
      </p:sp>
      <p:pic>
        <p:nvPicPr>
          <p:cNvPr id="4" name="Picture 2" descr="About our brand identity | Brand toolkit | The University of Sheffield">
            <a:extLst>
              <a:ext uri="{FF2B5EF4-FFF2-40B4-BE49-F238E27FC236}">
                <a16:creationId xmlns:a16="http://schemas.microsoft.com/office/drawing/2014/main" id="{907165D6-2143-489B-B50D-A1D45C2C93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9" t="31300" r="23243" b="30143"/>
          <a:stretch/>
        </p:blipFill>
        <p:spPr bwMode="auto">
          <a:xfrm>
            <a:off x="19665" y="5447219"/>
            <a:ext cx="3893757" cy="1410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NIHR RIGHT Leprosy - University of Birmingham">
            <a:extLst>
              <a:ext uri="{FF2B5EF4-FFF2-40B4-BE49-F238E27FC236}">
                <a16:creationId xmlns:a16="http://schemas.microsoft.com/office/drawing/2014/main" id="{F948ECDB-35E7-BF36-94AF-C97827ACE6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55172" b="19455"/>
          <a:stretch/>
        </p:blipFill>
        <p:spPr bwMode="auto">
          <a:xfrm>
            <a:off x="4123439" y="5447219"/>
            <a:ext cx="3492053" cy="118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DA5DDD-88E6-97AC-BE85-1D9F7D5AA7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4639" y="5447219"/>
            <a:ext cx="4617027" cy="1220775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BC0A9E67-8332-4347-4D5E-4BB456813CBE}"/>
              </a:ext>
            </a:extLst>
          </p:cNvPr>
          <p:cNvSpPr txBox="1">
            <a:spLocks/>
          </p:cNvSpPr>
          <p:nvPr/>
        </p:nvSpPr>
        <p:spPr>
          <a:xfrm>
            <a:off x="1533649" y="1678529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Accompanying the article: </a:t>
            </a:r>
          </a:p>
          <a:p>
            <a:r>
              <a:rPr lang="en-GB" b="1" dirty="0"/>
              <a:t>National service evaluation of the quality of care for children and young people with congenital adrenal hyperplasia in the United Kingdom: survey responses from patients and clinicians</a:t>
            </a:r>
          </a:p>
          <a:p>
            <a:r>
              <a:rPr lang="en-GB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2510091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FC799-F17B-8D64-D3A4-CC93604C03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410782"/>
          </a:xfrm>
        </p:spPr>
        <p:txBody>
          <a:bodyPr/>
          <a:lstStyle/>
          <a:p>
            <a:r>
              <a:rPr lang="en-GB" dirty="0"/>
              <a:t>Patient education about CAH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2D5332-BD2F-822C-0C85-42447F93CD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Assessment of any difference in response frequencies if patient or carer questions were answered within each of 3 six-month windows of a total of 18 months in which the questionnaire was open</a:t>
            </a:r>
          </a:p>
          <a:p>
            <a:r>
              <a:rPr lang="en-GB" dirty="0"/>
              <a:t>(Please note, all clinician answers were received in the last 6 months of the questionnaire being open)</a:t>
            </a:r>
          </a:p>
          <a:p>
            <a:endParaRPr lang="en-GB" dirty="0"/>
          </a:p>
        </p:txBody>
      </p:sp>
      <p:pic>
        <p:nvPicPr>
          <p:cNvPr id="4" name="Picture 2" descr="About our brand identity | Brand toolkit | The University of Sheffield">
            <a:extLst>
              <a:ext uri="{FF2B5EF4-FFF2-40B4-BE49-F238E27FC236}">
                <a16:creationId xmlns:a16="http://schemas.microsoft.com/office/drawing/2014/main" id="{907165D6-2143-489B-B50D-A1D45C2C93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9" t="31300" r="23243" b="30143"/>
          <a:stretch/>
        </p:blipFill>
        <p:spPr bwMode="auto">
          <a:xfrm>
            <a:off x="19665" y="5447219"/>
            <a:ext cx="3893757" cy="1410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NIHR RIGHT Leprosy - University of Birmingham">
            <a:extLst>
              <a:ext uri="{FF2B5EF4-FFF2-40B4-BE49-F238E27FC236}">
                <a16:creationId xmlns:a16="http://schemas.microsoft.com/office/drawing/2014/main" id="{F948ECDB-35E7-BF36-94AF-C97827ACE6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55172" b="19455"/>
          <a:stretch/>
        </p:blipFill>
        <p:spPr bwMode="auto">
          <a:xfrm>
            <a:off x="4123439" y="5447219"/>
            <a:ext cx="3492053" cy="118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DA5DDD-88E6-97AC-BE85-1D9F7D5AA7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4639" y="5447219"/>
            <a:ext cx="4617027" cy="1220775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BC0A9E67-8332-4347-4D5E-4BB456813CBE}"/>
              </a:ext>
            </a:extLst>
          </p:cNvPr>
          <p:cNvSpPr txBox="1">
            <a:spLocks/>
          </p:cNvSpPr>
          <p:nvPr/>
        </p:nvSpPr>
        <p:spPr>
          <a:xfrm>
            <a:off x="1533649" y="1678529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Accompanying the article: </a:t>
            </a:r>
          </a:p>
          <a:p>
            <a:r>
              <a:rPr lang="en-GB" b="1" dirty="0"/>
              <a:t>National service evaluation of the quality of care for children and young people with congenital adrenal hyperplasia in the United Kingdom: survey responses from patients and clinicians</a:t>
            </a:r>
          </a:p>
          <a:p>
            <a:r>
              <a:rPr lang="en-GB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5973017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D6A15E-C4C7-001E-9543-658B7BC958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87800"/>
            <a:ext cx="12192000" cy="3482399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2FA63418-F962-C987-9770-4E17CA4BEEB2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2141951" cy="338203"/>
          </a:xfrm>
          <a:prstGeom prst="rect">
            <a:avLst/>
          </a:prstGeom>
          <a:solidFill>
            <a:srgbClr val="009FE3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All responses</a:t>
            </a:r>
          </a:p>
        </p:txBody>
      </p:sp>
    </p:spTree>
    <p:extLst>
      <p:ext uri="{BB962C8B-B14F-4D97-AF65-F5344CB8AC3E}">
        <p14:creationId xmlns:p14="http://schemas.microsoft.com/office/powerpoint/2010/main" val="23485391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A5C27A1C-7F1E-7966-07BA-82D6BC8D9DD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2141951" cy="338203"/>
          </a:xfrm>
          <a:prstGeom prst="rect">
            <a:avLst/>
          </a:prstGeom>
          <a:solidFill>
            <a:srgbClr val="009FE3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1</a:t>
            </a:r>
            <a:r>
              <a:rPr lang="en-GB" sz="1800" baseline="300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st</a:t>
            </a: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 6 months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5B9CD9-B98B-AD3E-4C7D-D8B89967D1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6162"/>
            <a:ext cx="12192000" cy="342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4852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EB2CBCC5-DB32-DEDA-AC02-77D8791A3E9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2141951" cy="338203"/>
          </a:xfrm>
          <a:prstGeom prst="rect">
            <a:avLst/>
          </a:prstGeom>
          <a:solidFill>
            <a:srgbClr val="009FE3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2nd 6 months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FA35418-7558-DC74-EF40-757FA2BE07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6162"/>
            <a:ext cx="12192000" cy="342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866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4F00C19B-AA33-024B-392C-52A008873AC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2141951" cy="338203"/>
          </a:xfrm>
          <a:prstGeom prst="rect">
            <a:avLst/>
          </a:prstGeom>
          <a:solidFill>
            <a:srgbClr val="009FE3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3</a:t>
            </a:r>
            <a:r>
              <a:rPr lang="en-GB" sz="1800" baseline="300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rd</a:t>
            </a: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 6 months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624DE1-C26E-936B-5F95-1E159C9AE3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1165"/>
            <a:ext cx="12192000" cy="3435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8818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542748A3-9FE8-BA79-3C01-8534C4897324}"/>
              </a:ext>
            </a:extLst>
          </p:cNvPr>
          <p:cNvSpPr txBox="1">
            <a:spLocks/>
          </p:cNvSpPr>
          <p:nvPr/>
        </p:nvSpPr>
        <p:spPr>
          <a:xfrm>
            <a:off x="0" y="3170903"/>
            <a:ext cx="12192000" cy="258097"/>
          </a:xfrm>
          <a:prstGeom prst="rect">
            <a:avLst/>
          </a:prstGeom>
          <a:solidFill>
            <a:srgbClr val="009FE3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6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Similar responses to the total frequencies in each of the six month windows of responses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6A5069-A66F-9293-6DE8-12CC284AD4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4627"/>
            <a:ext cx="6096002" cy="17412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C494B8-EDF0-B77C-41F8-96D4023F01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7" y="1022989"/>
            <a:ext cx="6096003" cy="171283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D39B177-52D9-7D9B-4AF1-194ADA06FC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" y="3864076"/>
            <a:ext cx="6095997" cy="17128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909F353-05CD-2960-92C5-FEE9FA70BF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5994" y="3864076"/>
            <a:ext cx="6096000" cy="171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349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207923-1B09-8E71-3684-F5C4DE0BF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572"/>
            <a:ext cx="12192000" cy="6786856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AB84953F-844A-BE18-00B0-4F18B929E974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2141951" cy="338203"/>
          </a:xfrm>
          <a:prstGeom prst="rect">
            <a:avLst/>
          </a:prstGeom>
          <a:solidFill>
            <a:srgbClr val="009FE3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All responses</a:t>
            </a:r>
          </a:p>
        </p:txBody>
      </p:sp>
    </p:spTree>
    <p:extLst>
      <p:ext uri="{BB962C8B-B14F-4D97-AF65-F5344CB8AC3E}">
        <p14:creationId xmlns:p14="http://schemas.microsoft.com/office/powerpoint/2010/main" val="2884775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87C8C99-AFDC-D4F0-2243-D0A3F42572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506"/>
            <a:ext cx="12192000" cy="6766988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4BC37D46-0DB7-94D0-2AAE-EB52CAF26AE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032387" cy="604684"/>
          </a:xfrm>
          <a:prstGeom prst="rect">
            <a:avLst/>
          </a:prstGeom>
          <a:solidFill>
            <a:srgbClr val="009FE3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1</a:t>
            </a:r>
            <a:r>
              <a:rPr lang="en-GB" sz="1800" baseline="300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st</a:t>
            </a: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 6 months</a:t>
            </a:r>
          </a:p>
        </p:txBody>
      </p:sp>
    </p:spTree>
    <p:extLst>
      <p:ext uri="{BB962C8B-B14F-4D97-AF65-F5344CB8AC3E}">
        <p14:creationId xmlns:p14="http://schemas.microsoft.com/office/powerpoint/2010/main" val="4213466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35B6DD1-5704-69C8-4D31-3E93F9BC0F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438"/>
            <a:ext cx="12192000" cy="6755123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43B65702-39F8-D4DF-FE83-9FCCF9C63134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032387" cy="604684"/>
          </a:xfrm>
          <a:prstGeom prst="rect">
            <a:avLst/>
          </a:prstGeom>
          <a:solidFill>
            <a:srgbClr val="009FE3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2</a:t>
            </a:r>
            <a:r>
              <a:rPr lang="en-GB" sz="1800" baseline="300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nd</a:t>
            </a: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 6 months</a:t>
            </a:r>
          </a:p>
        </p:txBody>
      </p:sp>
    </p:spTree>
    <p:extLst>
      <p:ext uri="{BB962C8B-B14F-4D97-AF65-F5344CB8AC3E}">
        <p14:creationId xmlns:p14="http://schemas.microsoft.com/office/powerpoint/2010/main" val="11566506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3C81C6-EC93-C29A-3E5B-7950FC21F2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463"/>
            <a:ext cx="12192000" cy="6759074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1CA6A33F-E041-4873-603A-660BD78CF0A0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032387" cy="604684"/>
          </a:xfrm>
          <a:prstGeom prst="rect">
            <a:avLst/>
          </a:prstGeom>
          <a:solidFill>
            <a:srgbClr val="009FE3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3</a:t>
            </a:r>
            <a:r>
              <a:rPr lang="en-GB" sz="1800" baseline="300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rd</a:t>
            </a: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 6 months</a:t>
            </a:r>
          </a:p>
        </p:txBody>
      </p:sp>
    </p:spTree>
    <p:extLst>
      <p:ext uri="{BB962C8B-B14F-4D97-AF65-F5344CB8AC3E}">
        <p14:creationId xmlns:p14="http://schemas.microsoft.com/office/powerpoint/2010/main" val="3127354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1DCE588-67C2-65CA-A6B6-A0D9565C75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74933"/>
            <a:ext cx="6107621" cy="3384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64EAB33-0290-C6A8-C2A5-F297A459CD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9064" y="3474933"/>
            <a:ext cx="6104051" cy="3384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2311BAC-56FE-0B08-9089-06B62A027B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7621" y="0"/>
            <a:ext cx="6096000" cy="33834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76C8CA-E42D-8090-E0FC-6750AABC75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58" y="22247"/>
            <a:ext cx="6079063" cy="3384000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542748A3-9FE8-BA79-3C01-8534C4897324}"/>
              </a:ext>
            </a:extLst>
          </p:cNvPr>
          <p:cNvSpPr txBox="1">
            <a:spLocks/>
          </p:cNvSpPr>
          <p:nvPr/>
        </p:nvSpPr>
        <p:spPr>
          <a:xfrm>
            <a:off x="0" y="3170903"/>
            <a:ext cx="12192000" cy="258097"/>
          </a:xfrm>
          <a:prstGeom prst="rect">
            <a:avLst/>
          </a:prstGeom>
          <a:solidFill>
            <a:srgbClr val="009FE3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6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Similar responses to the total frequencies in each of the six month windows of responses</a:t>
            </a:r>
          </a:p>
        </p:txBody>
      </p:sp>
    </p:spTree>
    <p:extLst>
      <p:ext uri="{BB962C8B-B14F-4D97-AF65-F5344CB8AC3E}">
        <p14:creationId xmlns:p14="http://schemas.microsoft.com/office/powerpoint/2010/main" val="11727112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FC799-F17B-8D64-D3A4-CC93604C03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410782"/>
          </a:xfrm>
        </p:spPr>
        <p:txBody>
          <a:bodyPr/>
          <a:lstStyle/>
          <a:p>
            <a:r>
              <a:rPr lang="en-GB" dirty="0"/>
              <a:t>Metrics Assessed in Clinic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2D5332-BD2F-822C-0C85-42447F93CD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Assessment of any difference in response frequencies if patient or carer questions were answered within each of 3 six-month windows of a total of 18 months in which the questionnaire was open</a:t>
            </a:r>
          </a:p>
          <a:p>
            <a:r>
              <a:rPr lang="en-GB" dirty="0"/>
              <a:t>(Please note, all clinician answers were received in the last 6 months of the questionnaire being open)</a:t>
            </a:r>
          </a:p>
          <a:p>
            <a:endParaRPr lang="en-GB" dirty="0"/>
          </a:p>
        </p:txBody>
      </p:sp>
      <p:pic>
        <p:nvPicPr>
          <p:cNvPr id="4" name="Picture 2" descr="About our brand identity | Brand toolkit | The University of Sheffield">
            <a:extLst>
              <a:ext uri="{FF2B5EF4-FFF2-40B4-BE49-F238E27FC236}">
                <a16:creationId xmlns:a16="http://schemas.microsoft.com/office/drawing/2014/main" id="{907165D6-2143-489B-B50D-A1D45C2C93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9" t="31300" r="23243" b="30143"/>
          <a:stretch/>
        </p:blipFill>
        <p:spPr bwMode="auto">
          <a:xfrm>
            <a:off x="19665" y="5447219"/>
            <a:ext cx="3893757" cy="1410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NIHR RIGHT Leprosy - University of Birmingham">
            <a:extLst>
              <a:ext uri="{FF2B5EF4-FFF2-40B4-BE49-F238E27FC236}">
                <a16:creationId xmlns:a16="http://schemas.microsoft.com/office/drawing/2014/main" id="{F948ECDB-35E7-BF36-94AF-C97827ACE6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55172" b="19455"/>
          <a:stretch/>
        </p:blipFill>
        <p:spPr bwMode="auto">
          <a:xfrm>
            <a:off x="4123439" y="5447219"/>
            <a:ext cx="3492053" cy="118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DA5DDD-88E6-97AC-BE85-1D9F7D5AA7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4639" y="5447219"/>
            <a:ext cx="4617027" cy="1220775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BC0A9E67-8332-4347-4D5E-4BB456813CBE}"/>
              </a:ext>
            </a:extLst>
          </p:cNvPr>
          <p:cNvSpPr txBox="1">
            <a:spLocks/>
          </p:cNvSpPr>
          <p:nvPr/>
        </p:nvSpPr>
        <p:spPr>
          <a:xfrm>
            <a:off x="1533649" y="1678529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Accompanying the article: </a:t>
            </a:r>
          </a:p>
          <a:p>
            <a:r>
              <a:rPr lang="en-GB" b="1" dirty="0"/>
              <a:t>National service evaluation of the quality of care for children and young people with congenital adrenal hyperplasia in the United Kingdom: survey responses from patients and clinicians</a:t>
            </a:r>
          </a:p>
          <a:p>
            <a:r>
              <a:rPr lang="en-GB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475260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2DA9336-0C21-28EE-97BA-1D1924FE7C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442" y="0"/>
            <a:ext cx="9687284" cy="6858000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2C7FC883-F848-8D7B-E0E4-80D139BA966A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2141951" cy="338203"/>
          </a:xfrm>
          <a:prstGeom prst="rect">
            <a:avLst/>
          </a:prstGeom>
          <a:solidFill>
            <a:srgbClr val="009FE3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800" dirty="0">
                <a:solidFill>
                  <a:schemeClr val="bg1"/>
                </a:solidFill>
                <a:latin typeface="TuOS (blake)"/>
                <a:cs typeface="Calibri" panose="020F0502020204030204" pitchFamily="34" charset="0"/>
              </a:rPr>
              <a:t>All responses</a:t>
            </a:r>
          </a:p>
        </p:txBody>
      </p:sp>
    </p:spTree>
    <p:extLst>
      <p:ext uri="{BB962C8B-B14F-4D97-AF65-F5344CB8AC3E}">
        <p14:creationId xmlns:p14="http://schemas.microsoft.com/office/powerpoint/2010/main" val="41557239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545</Words>
  <Application>Microsoft Office PowerPoint</Application>
  <PresentationFormat>Widescreen</PresentationFormat>
  <Paragraphs>50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TuOS (blake)</vt:lpstr>
      <vt:lpstr>Office Theme</vt:lpstr>
      <vt:lpstr>Supplementary Sensitivity Analysis</vt:lpstr>
      <vt:lpstr>Service satisfaction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Metrics Assessed in Clinic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Discussions in clinic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Patient education about CAH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Sensitivity Analysis</dc:title>
  <dc:creator>Neil Lawrence</dc:creator>
  <cp:lastModifiedBy>Neil Lawrence</cp:lastModifiedBy>
  <cp:revision>1</cp:revision>
  <dcterms:created xsi:type="dcterms:W3CDTF">2023-12-12T11:56:21Z</dcterms:created>
  <dcterms:modified xsi:type="dcterms:W3CDTF">2023-12-13T11:04:28Z</dcterms:modified>
</cp:coreProperties>
</file>