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566A-D0D5-47BA-B581-C9D750ABBF22}" type="datetimeFigureOut">
              <a:rPr lang="en-GB" smtClean="0"/>
              <a:t>10/02/2017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234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566A-D0D5-47BA-B581-C9D750ABBF22}" type="datetimeFigureOut">
              <a:rPr lang="en-GB" smtClean="0"/>
              <a:t>10/02/2017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18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566A-D0D5-47BA-B581-C9D750ABBF22}" type="datetimeFigureOut">
              <a:rPr lang="en-GB" smtClean="0"/>
              <a:t>10/02/2017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167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566A-D0D5-47BA-B581-C9D750ABBF22}" type="datetimeFigureOut">
              <a:rPr lang="en-GB" smtClean="0"/>
              <a:t>10/02/2017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002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566A-D0D5-47BA-B581-C9D750ABBF22}" type="datetimeFigureOut">
              <a:rPr lang="en-GB" smtClean="0"/>
              <a:t>10/02/2017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23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566A-D0D5-47BA-B581-C9D750ABBF22}" type="datetimeFigureOut">
              <a:rPr lang="en-GB" smtClean="0"/>
              <a:t>10/02/2017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890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566A-D0D5-47BA-B581-C9D750ABBF22}" type="datetimeFigureOut">
              <a:rPr lang="en-GB" smtClean="0"/>
              <a:t>10/02/2017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757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566A-D0D5-47BA-B581-C9D750ABBF22}" type="datetimeFigureOut">
              <a:rPr lang="en-GB" smtClean="0"/>
              <a:t>10/02/2017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151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566A-D0D5-47BA-B581-C9D750ABBF22}" type="datetimeFigureOut">
              <a:rPr lang="en-GB" smtClean="0"/>
              <a:t>10/02/2017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558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566A-D0D5-47BA-B581-C9D750ABBF22}" type="datetimeFigureOut">
              <a:rPr lang="en-GB" smtClean="0"/>
              <a:t>10/02/2017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10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566A-D0D5-47BA-B581-C9D750ABBF22}" type="datetimeFigureOut">
              <a:rPr lang="en-GB" smtClean="0"/>
              <a:t>10/02/2017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8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2566A-D0D5-47BA-B581-C9D750ABBF22}" type="datetimeFigureOut">
              <a:rPr lang="en-GB" smtClean="0"/>
              <a:t>10/02/2017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62786-69E9-4F62-9210-E2A220C93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117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2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26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2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2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6945214"/>
              </p:ext>
            </p:extLst>
          </p:nvPr>
        </p:nvGraphicFramePr>
        <p:xfrm>
          <a:off x="0" y="0"/>
          <a:ext cx="9144000" cy="638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38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020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1725951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006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950415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267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09190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286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9090383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705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5345211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692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947617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840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2556177"/>
              </p:ext>
            </p:extLst>
          </p:nvPr>
        </p:nvGraphicFramePr>
        <p:xfrm>
          <a:off x="0" y="0"/>
          <a:ext cx="9144000" cy="638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38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654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709328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019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493758"/>
              </p:ext>
            </p:extLst>
          </p:nvPr>
        </p:nvGraphicFramePr>
        <p:xfrm>
          <a:off x="0" y="0"/>
          <a:ext cx="9144000" cy="638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38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070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1787929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Graph" r:id="rId3" imgW="4132800" imgH="2901600" progId="Origin50.Graph">
                  <p:embed/>
                </p:oleObj>
              </mc:Choice>
              <mc:Fallback>
                <p:oleObj name="Graph" r:id="rId3" imgW="41328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205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492818"/>
              </p:ext>
            </p:extLst>
          </p:nvPr>
        </p:nvGraphicFramePr>
        <p:xfrm>
          <a:off x="0" y="0"/>
          <a:ext cx="9144000" cy="638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38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2532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8216424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588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835376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9870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614165"/>
              </p:ext>
            </p:extLst>
          </p:nvPr>
        </p:nvGraphicFramePr>
        <p:xfrm>
          <a:off x="0" y="0"/>
          <a:ext cx="9144000" cy="638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38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088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2197504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2202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426873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9653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290089"/>
              </p:ext>
            </p:extLst>
          </p:nvPr>
        </p:nvGraphicFramePr>
        <p:xfrm>
          <a:off x="0" y="0"/>
          <a:ext cx="9144000" cy="638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38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3398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401820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8515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9294053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5184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7336055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2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120149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456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891474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69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1873030"/>
              </p:ext>
            </p:extLst>
          </p:nvPr>
        </p:nvGraphicFramePr>
        <p:xfrm>
          <a:off x="0" y="0"/>
          <a:ext cx="9144000" cy="638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38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469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8353578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289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5051422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798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8993775"/>
              </p:ext>
            </p:extLst>
          </p:nvPr>
        </p:nvGraphicFramePr>
        <p:xfrm>
          <a:off x="-1" y="0"/>
          <a:ext cx="9144000" cy="642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" y="0"/>
                        <a:ext cx="9144000" cy="642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257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599323"/>
              </p:ext>
            </p:extLst>
          </p:nvPr>
        </p:nvGraphicFramePr>
        <p:xfrm>
          <a:off x="0" y="0"/>
          <a:ext cx="9144000" cy="6389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Graph" r:id="rId3" imgW="4153680" imgH="2901600" progId="Origin50.Graph">
                  <p:embed/>
                </p:oleObj>
              </mc:Choice>
              <mc:Fallback>
                <p:oleObj name="Graph" r:id="rId3" imgW="415368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389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2786-69E9-4F62-9210-E2A220C934A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12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</Words>
  <Application>Microsoft Office PowerPoint</Application>
  <PresentationFormat>On-screen Show (4:3)</PresentationFormat>
  <Paragraphs>28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Origin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Joseph Musser</dc:creator>
  <cp:lastModifiedBy>Andrew Joseph Musser</cp:lastModifiedBy>
  <cp:revision>1</cp:revision>
  <dcterms:created xsi:type="dcterms:W3CDTF">2017-02-10T11:36:28Z</dcterms:created>
  <dcterms:modified xsi:type="dcterms:W3CDTF">2017-02-10T11:38:21Z</dcterms:modified>
</cp:coreProperties>
</file>