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6359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059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999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379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992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108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2556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3844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344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8347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6143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8300C-5D64-4C6F-80DF-216AA8A6A1BC}" type="datetimeFigureOut">
              <a:rPr lang="en-IN" smtClean="0"/>
              <a:t>15-02-2017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FC945-468A-461C-A2F1-42D1DA1430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940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25646"/>
            <a:ext cx="6444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/>
              <a:t>Preparation of stocks and doped solutions</a:t>
            </a:r>
            <a:endParaRPr lang="en-IN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3536" y="980728"/>
            <a:ext cx="900046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 smtClean="0"/>
              <a:t>Molarity of FeCl3 solution</a:t>
            </a:r>
            <a:r>
              <a:rPr lang="en-IN" sz="2400" dirty="0" smtClean="0"/>
              <a:t>=0.123 M(in chlorobenzene)</a:t>
            </a:r>
          </a:p>
          <a:p>
            <a:endParaRPr lang="en-IN" sz="2400" dirty="0"/>
          </a:p>
          <a:p>
            <a:r>
              <a:rPr lang="en-IN" sz="2400" b="1" dirty="0" smtClean="0"/>
              <a:t>Molarity of DPP-V-DPP solution</a:t>
            </a:r>
            <a:r>
              <a:rPr lang="en-IN" sz="2400" dirty="0" smtClean="0"/>
              <a:t>=9 x 1 </a:t>
            </a:r>
            <a:r>
              <a:rPr lang="en-IN" sz="2400" baseline="30000" dirty="0" smtClean="0"/>
              <a:t>-5 </a:t>
            </a:r>
            <a:r>
              <a:rPr lang="en-IN" sz="2400" dirty="0" smtClean="0"/>
              <a:t>M(in chlorobenzene)</a:t>
            </a:r>
          </a:p>
          <a:p>
            <a:endParaRPr lang="en-IN" sz="2400" dirty="0"/>
          </a:p>
          <a:p>
            <a:r>
              <a:rPr lang="en-IN" sz="2400" b="1" dirty="0" smtClean="0"/>
              <a:t>In each vial: </a:t>
            </a:r>
            <a:r>
              <a:rPr lang="en-IN" sz="2400" dirty="0" smtClean="0"/>
              <a:t>200 </a:t>
            </a:r>
            <a:r>
              <a:rPr lang="en-IN" sz="2400" dirty="0" err="1" smtClean="0"/>
              <a:t>ul</a:t>
            </a:r>
            <a:r>
              <a:rPr lang="en-IN" sz="2400" dirty="0" smtClean="0"/>
              <a:t> of DPP-V-DPP stock solution(x)</a:t>
            </a:r>
          </a:p>
          <a:p>
            <a:r>
              <a:rPr lang="en-IN" sz="2400" dirty="0"/>
              <a:t> </a:t>
            </a:r>
            <a:r>
              <a:rPr lang="en-IN" sz="2400" dirty="0" smtClean="0"/>
              <a:t>                      ‘y’ </a:t>
            </a:r>
            <a:r>
              <a:rPr lang="en-IN" sz="2400" dirty="0" err="1" smtClean="0"/>
              <a:t>ul</a:t>
            </a:r>
            <a:r>
              <a:rPr lang="en-IN" sz="2400" dirty="0" smtClean="0"/>
              <a:t> of FeCl3 stock solution(y varies from 0 to 1000 </a:t>
            </a:r>
            <a:r>
              <a:rPr lang="en-IN" sz="2400" dirty="0" err="1" smtClean="0"/>
              <a:t>ul</a:t>
            </a:r>
            <a:r>
              <a:rPr lang="en-IN" sz="2400" dirty="0" smtClean="0"/>
              <a:t>)</a:t>
            </a:r>
          </a:p>
          <a:p>
            <a:r>
              <a:rPr lang="en-IN" sz="2400" dirty="0" smtClean="0"/>
              <a:t>The total volume of the solution was maintained as 4.0 ml.</a:t>
            </a:r>
          </a:p>
          <a:p>
            <a:r>
              <a:rPr lang="en-IN" sz="2400" dirty="0" smtClean="0"/>
              <a:t>Therefore, volume of chlorobenzene added= [4-{(x/1000)+(y/1000)}] ml.</a:t>
            </a:r>
          </a:p>
          <a:p>
            <a:endParaRPr lang="en-IN" sz="2400" dirty="0"/>
          </a:p>
          <a:p>
            <a:r>
              <a:rPr lang="en-IN" sz="2400" dirty="0" smtClean="0"/>
              <a:t>All solutions were prepared inside the glove box</a:t>
            </a:r>
          </a:p>
          <a:p>
            <a:endParaRPr lang="en-IN" sz="2400" dirty="0"/>
          </a:p>
          <a:p>
            <a:r>
              <a:rPr lang="en-IN" sz="2400" dirty="0" smtClean="0"/>
              <a:t>The doped solutions were stirred for 5 mins each.</a:t>
            </a:r>
          </a:p>
          <a:p>
            <a:endParaRPr lang="en-IN" sz="2400" baseline="30000" dirty="0"/>
          </a:p>
          <a:p>
            <a:endParaRPr lang="en-IN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2037871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917080"/>
              </p:ext>
            </p:extLst>
          </p:nvPr>
        </p:nvGraphicFramePr>
        <p:xfrm>
          <a:off x="59598" y="260648"/>
          <a:ext cx="8832881" cy="620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598" y="260648"/>
                        <a:ext cx="8832881" cy="6203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131840" y="404664"/>
            <a:ext cx="290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Chemical Doping – low range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979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632844"/>
              </p:ext>
            </p:extLst>
          </p:nvPr>
        </p:nvGraphicFramePr>
        <p:xfrm>
          <a:off x="264671" y="404664"/>
          <a:ext cx="8715608" cy="6120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4671" y="404664"/>
                        <a:ext cx="8715608" cy="6120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31840" y="404664"/>
            <a:ext cx="3784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Chemical Doping – intermediate range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019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600475"/>
              </p:ext>
            </p:extLst>
          </p:nvPr>
        </p:nvGraphicFramePr>
        <p:xfrm>
          <a:off x="162134" y="332656"/>
          <a:ext cx="8818145" cy="619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2134" y="332656"/>
                        <a:ext cx="8818145" cy="6192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31840" y="404664"/>
            <a:ext cx="2974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Chemical Doping – high range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495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86532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692696"/>
            <a:ext cx="1344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Proton NMR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1956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63200" cy="723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692696"/>
            <a:ext cx="1388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Carbon NMR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604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420188"/>
              </p:ext>
            </p:extLst>
          </p:nvPr>
        </p:nvGraphicFramePr>
        <p:xfrm>
          <a:off x="0" y="-1"/>
          <a:ext cx="8875471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Graph" r:id="rId3" imgW="4023360" imgH="3108960" progId="Origin50.Graph">
                  <p:embed/>
                </p:oleObj>
              </mc:Choice>
              <mc:Fallback>
                <p:oleObj name="Graph" r:id="rId3" imgW="40233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8875471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1049-33D6-4D2A-8FD3-66A24E9F30C9}" type="slidenum">
              <a:rPr lang="en-GB" smtClean="0"/>
              <a:t>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157904" y="260648"/>
            <a:ext cx="199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Cyclic Voltammetry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0702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119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Graph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Tushita</dc:creator>
  <cp:lastModifiedBy>Andrew Joseph Musser</cp:lastModifiedBy>
  <cp:revision>6</cp:revision>
  <dcterms:created xsi:type="dcterms:W3CDTF">2016-06-09T04:33:11Z</dcterms:created>
  <dcterms:modified xsi:type="dcterms:W3CDTF">2017-02-15T08:59:03Z</dcterms:modified>
</cp:coreProperties>
</file>