
<file path=[Content_Types].xml><?xml version="1.0" encoding="utf-8"?>
<Types xmlns="http://schemas.openxmlformats.org/package/2006/content-types"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8" r:id="rId2"/>
    <p:sldId id="265" r:id="rId3"/>
    <p:sldId id="260" r:id="rId4"/>
    <p:sldId id="262" r:id="rId5"/>
    <p:sldId id="264" r:id="rId6"/>
    <p:sldId id="261" r:id="rId7"/>
    <p:sldId id="263" r:id="rId8"/>
    <p:sldId id="279" r:id="rId9"/>
    <p:sldId id="280" r:id="rId10"/>
    <p:sldId id="281" r:id="rId11"/>
    <p:sldId id="266" r:id="rId12"/>
    <p:sldId id="271" r:id="rId13"/>
    <p:sldId id="267" r:id="rId14"/>
    <p:sldId id="270" r:id="rId15"/>
    <p:sldId id="268" r:id="rId16"/>
    <p:sldId id="269" r:id="rId17"/>
    <p:sldId id="272" r:id="rId18"/>
    <p:sldId id="277" r:id="rId19"/>
    <p:sldId id="273" r:id="rId20"/>
    <p:sldId id="276" r:id="rId21"/>
    <p:sldId id="274" r:id="rId22"/>
    <p:sldId id="275" r:id="rId23"/>
    <p:sldId id="256" r:id="rId24"/>
    <p:sldId id="257" r:id="rId25"/>
    <p:sldId id="258" r:id="rId26"/>
    <p:sldId id="259" r:id="rId27"/>
    <p:sldId id="311" r:id="rId28"/>
    <p:sldId id="312" r:id="rId29"/>
    <p:sldId id="313" r:id="rId30"/>
    <p:sldId id="305" r:id="rId31"/>
    <p:sldId id="306" r:id="rId32"/>
    <p:sldId id="307" r:id="rId33"/>
    <p:sldId id="308" r:id="rId34"/>
    <p:sldId id="309" r:id="rId35"/>
    <p:sldId id="310" r:id="rId36"/>
    <p:sldId id="282" r:id="rId37"/>
    <p:sldId id="283" r:id="rId38"/>
    <p:sldId id="284" r:id="rId39"/>
    <p:sldId id="285" r:id="rId40"/>
    <p:sldId id="286" r:id="rId41"/>
    <p:sldId id="287" r:id="rId42"/>
    <p:sldId id="288" r:id="rId43"/>
    <p:sldId id="289" r:id="rId44"/>
    <p:sldId id="290" r:id="rId45"/>
    <p:sldId id="291" r:id="rId46"/>
    <p:sldId id="292" r:id="rId47"/>
    <p:sldId id="293" r:id="rId48"/>
    <p:sldId id="294" r:id="rId49"/>
    <p:sldId id="295" r:id="rId50"/>
    <p:sldId id="296" r:id="rId51"/>
    <p:sldId id="297" r:id="rId52"/>
    <p:sldId id="298" r:id="rId53"/>
    <p:sldId id="299" r:id="rId54"/>
    <p:sldId id="300" r:id="rId55"/>
    <p:sldId id="301" r:id="rId56"/>
    <p:sldId id="302" r:id="rId57"/>
    <p:sldId id="303" r:id="rId58"/>
    <p:sldId id="304" r:id="rId5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100" d="100"/>
          <a:sy n="100" d="100"/>
        </p:scale>
        <p:origin x="954" y="3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w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w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4.wmf"/></Relationships>
</file>

<file path=ppt/drawings/_rels/vmlDrawing1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wmf"/></Relationships>
</file>

<file path=ppt/drawings/_rels/vmlDrawing1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wmf"/></Relationships>
</file>

<file path=ppt/drawings/_rels/vmlDrawing1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7.wmf"/></Relationships>
</file>

<file path=ppt/drawings/_rels/vmlDrawing1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wmf"/></Relationships>
</file>

<file path=ppt/drawings/_rels/vmlDrawing1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w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drawings/_rels/vmlDrawing20.vml.rels><?xml version="1.0" encoding="UTF-8" standalone="yes"?>
<Relationships xmlns="http://schemas.openxmlformats.org/package/2006/relationships"><Relationship Id="rId1" Type="http://schemas.openxmlformats.org/officeDocument/2006/relationships/image" Target="../media/image20.wmf"/></Relationships>
</file>

<file path=ppt/drawings/_rels/vmlDrawing2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1.wmf"/></Relationships>
</file>

<file path=ppt/drawings/_rels/vmlDrawing2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2.wmf"/></Relationships>
</file>

<file path=ppt/drawings/_rels/vmlDrawing2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3.wmf"/></Relationships>
</file>

<file path=ppt/drawings/_rels/vmlDrawing24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wmf"/></Relationships>
</file>

<file path=ppt/drawings/_rels/vmlDrawing25.vml.rels><?xml version="1.0" encoding="UTF-8" standalone="yes"?>
<Relationships xmlns="http://schemas.openxmlformats.org/package/2006/relationships"><Relationship Id="rId1" Type="http://schemas.openxmlformats.org/officeDocument/2006/relationships/image" Target="../media/image25.wmf"/></Relationships>
</file>

<file path=ppt/drawings/_rels/vmlDrawing26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drawings/_rels/vmlDrawing27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drawings/_rels/vmlDrawing28.vml.rels><?xml version="1.0" encoding="UTF-8" standalone="yes"?>
<Relationships xmlns="http://schemas.openxmlformats.org/package/2006/relationships"><Relationship Id="rId1" Type="http://schemas.openxmlformats.org/officeDocument/2006/relationships/image" Target="../media/image28.wmf"/></Relationships>
</file>

<file path=ppt/drawings/_rels/vmlDrawing29.vml.rels><?xml version="1.0" encoding="UTF-8" standalone="yes"?>
<Relationships xmlns="http://schemas.openxmlformats.org/package/2006/relationships"><Relationship Id="rId1" Type="http://schemas.openxmlformats.org/officeDocument/2006/relationships/image" Target="../media/image29.w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drawings/_rels/vmlDrawing30.vml.rels><?xml version="1.0" encoding="UTF-8" standalone="yes"?>
<Relationships xmlns="http://schemas.openxmlformats.org/package/2006/relationships"><Relationship Id="rId1" Type="http://schemas.openxmlformats.org/officeDocument/2006/relationships/image" Target="../media/image30.wmf"/></Relationships>
</file>

<file path=ppt/drawings/_rels/vmlDrawing3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1.wmf"/></Relationships>
</file>

<file path=ppt/drawings/_rels/vmlDrawing32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drawings/_rels/vmlDrawing3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3.wmf"/></Relationships>
</file>

<file path=ppt/drawings/_rels/vmlDrawing34.vml.rels><?xml version="1.0" encoding="UTF-8" standalone="yes"?>
<Relationships xmlns="http://schemas.openxmlformats.org/package/2006/relationships"><Relationship Id="rId1" Type="http://schemas.openxmlformats.org/officeDocument/2006/relationships/image" Target="../media/image34.wmf"/></Relationships>
</file>

<file path=ppt/drawings/_rels/vmlDrawing35.vml.rels><?xml version="1.0" encoding="UTF-8" standalone="yes"?>
<Relationships xmlns="http://schemas.openxmlformats.org/package/2006/relationships"><Relationship Id="rId1" Type="http://schemas.openxmlformats.org/officeDocument/2006/relationships/image" Target="../media/image35.wmf"/></Relationships>
</file>

<file path=ppt/drawings/_rels/vmlDrawing36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wmf"/></Relationships>
</file>

<file path=ppt/drawings/_rels/vmlDrawing37.vml.rels><?xml version="1.0" encoding="UTF-8" standalone="yes"?>
<Relationships xmlns="http://schemas.openxmlformats.org/package/2006/relationships"><Relationship Id="rId1" Type="http://schemas.openxmlformats.org/officeDocument/2006/relationships/image" Target="../media/image37.wmf"/></Relationships>
</file>

<file path=ppt/drawings/_rels/vmlDrawing38.vml.rels><?xml version="1.0" encoding="UTF-8" standalone="yes"?>
<Relationships xmlns="http://schemas.openxmlformats.org/package/2006/relationships"><Relationship Id="rId1" Type="http://schemas.openxmlformats.org/officeDocument/2006/relationships/image" Target="../media/image38.wmf"/></Relationships>
</file>

<file path=ppt/drawings/_rels/vmlDrawing39.vml.rels><?xml version="1.0" encoding="UTF-8" standalone="yes"?>
<Relationships xmlns="http://schemas.openxmlformats.org/package/2006/relationships"><Relationship Id="rId1" Type="http://schemas.openxmlformats.org/officeDocument/2006/relationships/image" Target="../media/image39.w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wmf"/></Relationships>
</file>

<file path=ppt/drawings/_rels/vmlDrawing40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wmf"/></Relationships>
</file>

<file path=ppt/drawings/_rels/vmlDrawing4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1.wmf"/></Relationships>
</file>

<file path=ppt/drawings/_rels/vmlDrawing42.vml.rels><?xml version="1.0" encoding="UTF-8" standalone="yes"?>
<Relationships xmlns="http://schemas.openxmlformats.org/package/2006/relationships"><Relationship Id="rId1" Type="http://schemas.openxmlformats.org/officeDocument/2006/relationships/image" Target="../media/image42.wmf"/></Relationships>
</file>

<file path=ppt/drawings/_rels/vmlDrawing4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3.wmf"/></Relationships>
</file>

<file path=ppt/drawings/_rels/vmlDrawing4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4.wmf"/></Relationships>
</file>

<file path=ppt/drawings/_rels/vmlDrawing4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5.wmf"/></Relationships>
</file>

<file path=ppt/drawings/_rels/vmlDrawing46.vml.rels><?xml version="1.0" encoding="UTF-8" standalone="yes"?>
<Relationships xmlns="http://schemas.openxmlformats.org/package/2006/relationships"><Relationship Id="rId1" Type="http://schemas.openxmlformats.org/officeDocument/2006/relationships/image" Target="../media/image46.wmf"/></Relationships>
</file>

<file path=ppt/drawings/_rels/vmlDrawing47.vml.rels><?xml version="1.0" encoding="UTF-8" standalone="yes"?>
<Relationships xmlns="http://schemas.openxmlformats.org/package/2006/relationships"><Relationship Id="rId1" Type="http://schemas.openxmlformats.org/officeDocument/2006/relationships/image" Target="../media/image47.wmf"/></Relationships>
</file>

<file path=ppt/drawings/_rels/vmlDrawing48.vml.rels><?xml version="1.0" encoding="UTF-8" standalone="yes"?>
<Relationships xmlns="http://schemas.openxmlformats.org/package/2006/relationships"><Relationship Id="rId1" Type="http://schemas.openxmlformats.org/officeDocument/2006/relationships/image" Target="../media/image48.wmf"/></Relationships>
</file>

<file path=ppt/drawings/_rels/vmlDrawing49.vml.rels><?xml version="1.0" encoding="UTF-8" standalone="yes"?>
<Relationships xmlns="http://schemas.openxmlformats.org/package/2006/relationships"><Relationship Id="rId1" Type="http://schemas.openxmlformats.org/officeDocument/2006/relationships/image" Target="../media/image49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wmf"/></Relationships>
</file>

<file path=ppt/drawings/_rels/vmlDrawing50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51.vml.rels><?xml version="1.0" encoding="UTF-8" standalone="yes"?>
<Relationships xmlns="http://schemas.openxmlformats.org/package/2006/relationships"><Relationship Id="rId1" Type="http://schemas.openxmlformats.org/officeDocument/2006/relationships/image" Target="../media/image51.wmf"/></Relationships>
</file>

<file path=ppt/drawings/_rels/vmlDrawing52.vml.rels><?xml version="1.0" encoding="UTF-8" standalone="yes"?>
<Relationships xmlns="http://schemas.openxmlformats.org/package/2006/relationships"><Relationship Id="rId1" Type="http://schemas.openxmlformats.org/officeDocument/2006/relationships/image" Target="../media/image52.wmf"/></Relationships>
</file>

<file path=ppt/drawings/_rels/vmlDrawing53.vml.rels><?xml version="1.0" encoding="UTF-8" standalone="yes"?>
<Relationships xmlns="http://schemas.openxmlformats.org/package/2006/relationships"><Relationship Id="rId1" Type="http://schemas.openxmlformats.org/officeDocument/2006/relationships/image" Target="../media/image53.wmf"/></Relationships>
</file>

<file path=ppt/drawings/_rels/vmlDrawing54.vml.rels><?xml version="1.0" encoding="UTF-8" standalone="yes"?>
<Relationships xmlns="http://schemas.openxmlformats.org/package/2006/relationships"><Relationship Id="rId1" Type="http://schemas.openxmlformats.org/officeDocument/2006/relationships/image" Target="../media/image54.wmf"/></Relationships>
</file>

<file path=ppt/drawings/_rels/vmlDrawing5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drawings/_rels/vmlDrawing5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6.wmf"/></Relationships>
</file>

<file path=ppt/drawings/_rels/vmlDrawing57.vml.rels><?xml version="1.0" encoding="UTF-8" standalone="yes"?>
<Relationships xmlns="http://schemas.openxmlformats.org/package/2006/relationships"><Relationship Id="rId1" Type="http://schemas.openxmlformats.org/officeDocument/2006/relationships/image" Target="../media/image57.wmf"/></Relationships>
</file>

<file path=ppt/drawings/_rels/vmlDrawing58.vml.rels><?xml version="1.0" encoding="UTF-8" standalone="yes"?>
<Relationships xmlns="http://schemas.openxmlformats.org/package/2006/relationships"><Relationship Id="rId1" Type="http://schemas.openxmlformats.org/officeDocument/2006/relationships/image" Target="../media/image58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w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w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w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9E059-D6A6-4E5C-9B25-56C9D48E6AB6}" type="datetimeFigureOut">
              <a:rPr lang="en-GB" smtClean="0"/>
              <a:t>10/08/2017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900733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9E059-D6A6-4E5C-9B25-56C9D48E6AB6}" type="datetimeFigureOut">
              <a:rPr lang="en-GB" smtClean="0"/>
              <a:t>10/08/2017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14846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9E059-D6A6-4E5C-9B25-56C9D48E6AB6}" type="datetimeFigureOut">
              <a:rPr lang="en-GB" smtClean="0"/>
              <a:t>10/08/2017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0111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9E059-D6A6-4E5C-9B25-56C9D48E6AB6}" type="datetimeFigureOut">
              <a:rPr lang="en-GB" smtClean="0"/>
              <a:t>10/08/2017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7584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9E059-D6A6-4E5C-9B25-56C9D48E6AB6}" type="datetimeFigureOut">
              <a:rPr lang="en-GB" smtClean="0"/>
              <a:t>10/08/2017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83792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9E059-D6A6-4E5C-9B25-56C9D48E6AB6}" type="datetimeFigureOut">
              <a:rPr lang="en-GB" smtClean="0"/>
              <a:t>10/08/2017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06840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9E059-D6A6-4E5C-9B25-56C9D48E6AB6}" type="datetimeFigureOut">
              <a:rPr lang="en-GB" smtClean="0"/>
              <a:t>10/08/2017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168657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9E059-D6A6-4E5C-9B25-56C9D48E6AB6}" type="datetimeFigureOut">
              <a:rPr lang="en-GB" smtClean="0"/>
              <a:t>10/08/2017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3859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9E059-D6A6-4E5C-9B25-56C9D48E6AB6}" type="datetimeFigureOut">
              <a:rPr lang="en-GB" smtClean="0"/>
              <a:t>10/08/2017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61065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9E059-D6A6-4E5C-9B25-56C9D48E6AB6}" type="datetimeFigureOut">
              <a:rPr lang="en-GB" smtClean="0"/>
              <a:t>10/08/2017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426982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E9E059-D6A6-4E5C-9B25-56C9D48E6AB6}" type="datetimeFigureOut">
              <a:rPr lang="en-GB" smtClean="0"/>
              <a:t>10/08/2017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35489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1E9E059-D6A6-4E5C-9B25-56C9D48E6AB6}" type="datetimeFigureOut">
              <a:rPr lang="en-GB" smtClean="0"/>
              <a:t>10/08/2017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444C33-6BEE-40DA-A965-83F8B1DB9BFF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448137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wm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0.vml"/><Relationship Id="rId4" Type="http://schemas.openxmlformats.org/officeDocument/2006/relationships/image" Target="../media/image10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1.vml"/><Relationship Id="rId4" Type="http://schemas.openxmlformats.org/officeDocument/2006/relationships/image" Target="../media/image11.w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2.vml"/><Relationship Id="rId4" Type="http://schemas.openxmlformats.org/officeDocument/2006/relationships/image" Target="../media/image12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3.vml"/><Relationship Id="rId4" Type="http://schemas.openxmlformats.org/officeDocument/2006/relationships/image" Target="../media/image1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4.vml"/><Relationship Id="rId4" Type="http://schemas.openxmlformats.org/officeDocument/2006/relationships/image" Target="../media/image14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5.vml"/><Relationship Id="rId4" Type="http://schemas.openxmlformats.org/officeDocument/2006/relationships/image" Target="../media/image15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6.vml"/><Relationship Id="rId4" Type="http://schemas.openxmlformats.org/officeDocument/2006/relationships/image" Target="../media/image16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7.vml"/><Relationship Id="rId4" Type="http://schemas.openxmlformats.org/officeDocument/2006/relationships/image" Target="../media/image17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8.vml"/><Relationship Id="rId4" Type="http://schemas.openxmlformats.org/officeDocument/2006/relationships/image" Target="../media/image18.w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19.vml"/><Relationship Id="rId4" Type="http://schemas.openxmlformats.org/officeDocument/2006/relationships/image" Target="../media/image19.w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w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0.vml"/><Relationship Id="rId4" Type="http://schemas.openxmlformats.org/officeDocument/2006/relationships/image" Target="../media/image20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1.vml"/><Relationship Id="rId4" Type="http://schemas.openxmlformats.org/officeDocument/2006/relationships/image" Target="../media/image21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2.vml"/><Relationship Id="rId4" Type="http://schemas.openxmlformats.org/officeDocument/2006/relationships/image" Target="../media/image22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3.vml"/><Relationship Id="rId4" Type="http://schemas.openxmlformats.org/officeDocument/2006/relationships/image" Target="../media/image23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4.vml"/><Relationship Id="rId4" Type="http://schemas.openxmlformats.org/officeDocument/2006/relationships/image" Target="../media/image24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5.vml"/><Relationship Id="rId4" Type="http://schemas.openxmlformats.org/officeDocument/2006/relationships/image" Target="../media/image25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6.vml"/><Relationship Id="rId4" Type="http://schemas.openxmlformats.org/officeDocument/2006/relationships/image" Target="../media/image26.wmf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7.vml"/><Relationship Id="rId4" Type="http://schemas.openxmlformats.org/officeDocument/2006/relationships/image" Target="../media/image27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8.vml"/><Relationship Id="rId4" Type="http://schemas.openxmlformats.org/officeDocument/2006/relationships/image" Target="../media/image28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29.vml"/><Relationship Id="rId4" Type="http://schemas.openxmlformats.org/officeDocument/2006/relationships/image" Target="../media/image29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wm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0.vml"/><Relationship Id="rId4" Type="http://schemas.openxmlformats.org/officeDocument/2006/relationships/image" Target="../media/image30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1.vml"/><Relationship Id="rId4" Type="http://schemas.openxmlformats.org/officeDocument/2006/relationships/image" Target="../media/image31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2.vml"/><Relationship Id="rId4" Type="http://schemas.openxmlformats.org/officeDocument/2006/relationships/image" Target="../media/image32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3.vml"/><Relationship Id="rId4" Type="http://schemas.openxmlformats.org/officeDocument/2006/relationships/image" Target="../media/image33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4.vml"/><Relationship Id="rId4" Type="http://schemas.openxmlformats.org/officeDocument/2006/relationships/image" Target="../media/image34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5.vml"/><Relationship Id="rId4" Type="http://schemas.openxmlformats.org/officeDocument/2006/relationships/image" Target="../media/image35.wmf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6.vml"/><Relationship Id="rId4" Type="http://schemas.openxmlformats.org/officeDocument/2006/relationships/image" Target="../media/image36.wmf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7.vml"/><Relationship Id="rId4" Type="http://schemas.openxmlformats.org/officeDocument/2006/relationships/image" Target="../media/image37.wmf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8.vml"/><Relationship Id="rId4" Type="http://schemas.openxmlformats.org/officeDocument/2006/relationships/image" Target="../media/image38.wmf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9.vml"/><Relationship Id="rId4" Type="http://schemas.openxmlformats.org/officeDocument/2006/relationships/image" Target="../media/image39.w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wmf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0.vml"/><Relationship Id="rId4" Type="http://schemas.openxmlformats.org/officeDocument/2006/relationships/image" Target="../media/image40.w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1.vml"/><Relationship Id="rId4" Type="http://schemas.openxmlformats.org/officeDocument/2006/relationships/image" Target="../media/image41.w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2.vml"/><Relationship Id="rId4" Type="http://schemas.openxmlformats.org/officeDocument/2006/relationships/image" Target="../media/image42.w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3.vml"/><Relationship Id="rId4" Type="http://schemas.openxmlformats.org/officeDocument/2006/relationships/image" Target="../media/image43.wmf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4.vml"/><Relationship Id="rId4" Type="http://schemas.openxmlformats.org/officeDocument/2006/relationships/image" Target="../media/image44.w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5.vml"/><Relationship Id="rId4" Type="http://schemas.openxmlformats.org/officeDocument/2006/relationships/image" Target="../media/image45.wmf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6.vml"/><Relationship Id="rId4" Type="http://schemas.openxmlformats.org/officeDocument/2006/relationships/image" Target="../media/image46.wmf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7.vml"/><Relationship Id="rId4" Type="http://schemas.openxmlformats.org/officeDocument/2006/relationships/image" Target="../media/image47.wmf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8.vml"/><Relationship Id="rId4" Type="http://schemas.openxmlformats.org/officeDocument/2006/relationships/image" Target="../media/image48.wmf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4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49.vml"/><Relationship Id="rId4" Type="http://schemas.openxmlformats.org/officeDocument/2006/relationships/image" Target="../media/image49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wmf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0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0.vml"/><Relationship Id="rId4" Type="http://schemas.openxmlformats.org/officeDocument/2006/relationships/image" Target="../media/image50.wmf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1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1.vml"/><Relationship Id="rId4" Type="http://schemas.openxmlformats.org/officeDocument/2006/relationships/image" Target="../media/image51.wmf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2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2.vml"/><Relationship Id="rId4" Type="http://schemas.openxmlformats.org/officeDocument/2006/relationships/image" Target="../media/image52.w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3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3.vml"/><Relationship Id="rId4" Type="http://schemas.openxmlformats.org/officeDocument/2006/relationships/image" Target="../media/image53.w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4.vml"/><Relationship Id="rId4" Type="http://schemas.openxmlformats.org/officeDocument/2006/relationships/image" Target="../media/image54.w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5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5.vml"/><Relationship Id="rId4" Type="http://schemas.openxmlformats.org/officeDocument/2006/relationships/image" Target="../media/image55.wmf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6.vml"/><Relationship Id="rId4" Type="http://schemas.openxmlformats.org/officeDocument/2006/relationships/image" Target="../media/image56.wm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7.vml"/><Relationship Id="rId4" Type="http://schemas.openxmlformats.org/officeDocument/2006/relationships/image" Target="../media/image57.wmf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58.vml"/><Relationship Id="rId4" Type="http://schemas.openxmlformats.org/officeDocument/2006/relationships/image" Target="../media/image58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6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7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7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8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8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9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9.vml"/><Relationship Id="rId4" Type="http://schemas.openxmlformats.org/officeDocument/2006/relationships/image" Target="../media/image9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3555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FigS9_PMMAsolcomp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48BD-4D09-4200-AFA6-8A198DC2F448}" type="slidenum">
              <a:rPr lang="en-GB" smtClean="0"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630101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-1"/>
          <a:ext cx="8962571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6627" name="Graph" r:id="rId3" imgW="3920760" imgH="3000960" progId="Origin50.Graph">
                  <p:embed/>
                </p:oleObj>
              </mc:Choice>
              <mc:Fallback>
                <p:oleObj name="Graph" r:id="rId3" imgW="3920760" imgH="300096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-1"/>
                        <a:ext cx="8962571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48BD-4D09-4200-AFA6-8A198DC2F448}" type="slidenum">
              <a:rPr lang="en-GB" smtClean="0"/>
              <a:t>10</a:t>
            </a:fld>
            <a:endParaRPr lang="en-GB"/>
          </a:p>
        </p:txBody>
      </p:sp>
      <p:sp>
        <p:nvSpPr>
          <p:cNvPr id="5" name="TextBox 4"/>
          <p:cNvSpPr txBox="1"/>
          <p:nvPr/>
        </p:nvSpPr>
        <p:spPr>
          <a:xfrm>
            <a:off x="2692400" y="15240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dirty="0" smtClean="0"/>
              <a:t>FigS12c_PLempty3-4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85226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8334952"/>
              </p:ext>
            </p:extLst>
          </p:nvPr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2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FigS13a_TIPS515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11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5424169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263325935"/>
              </p:ext>
            </p:extLst>
          </p:nvPr>
        </p:nvGraphicFramePr>
        <p:xfrm>
          <a:off x="0" y="0"/>
          <a:ext cx="981429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6" name="Graph" r:id="rId3" imgW="4153680" imgH="2901600" progId="Origin50.Graph">
                  <p:embed/>
                </p:oleObj>
              </mc:Choice>
              <mc:Fallback>
                <p:oleObj name="Graph" r:id="rId3" imgW="415368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81429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FigS13b_TIPS515kin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661708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81048906"/>
              </p:ext>
            </p:extLst>
          </p:nvPr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220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FigS13c_TIPS540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13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357883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908470594"/>
              </p:ext>
            </p:extLst>
          </p:nvPr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44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FigS13d_TIPS540kin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14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691947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127190174"/>
              </p:ext>
            </p:extLst>
          </p:nvPr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68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FigS13e_TIPS575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928990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891363606"/>
              </p:ext>
            </p:extLst>
          </p:nvPr>
        </p:nvGraphicFramePr>
        <p:xfrm>
          <a:off x="0" y="0"/>
          <a:ext cx="981429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2292" name="Graph" r:id="rId3" imgW="4153680" imgH="2901600" progId="Origin50.Graph">
                  <p:embed/>
                </p:oleObj>
              </mc:Choice>
              <mc:Fallback>
                <p:oleObj name="Graph" r:id="rId3" imgW="415368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81429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FigS13f_TIPS575kin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204219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50970196"/>
              </p:ext>
            </p:extLst>
          </p:nvPr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16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FigS14a_Mix515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150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932015013"/>
              </p:ext>
            </p:extLst>
          </p:nvPr>
        </p:nvGraphicFramePr>
        <p:xfrm>
          <a:off x="0" y="0"/>
          <a:ext cx="981429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0" name="Graph" r:id="rId3" imgW="4153680" imgH="2901600" progId="Origin50.Graph">
                  <p:embed/>
                </p:oleObj>
              </mc:Choice>
              <mc:Fallback>
                <p:oleObj name="Graph" r:id="rId3" imgW="415368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81429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FigS14b_Mix515kin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947678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654810936"/>
              </p:ext>
            </p:extLst>
          </p:nvPr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5364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FigS14c_Mix540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19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952265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28624918"/>
              </p:ext>
            </p:extLst>
          </p:nvPr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FigS10a_Asol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3115111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696859104"/>
              </p:ext>
            </p:extLst>
          </p:nvPr>
        </p:nvGraphicFramePr>
        <p:xfrm>
          <a:off x="0" y="0"/>
          <a:ext cx="981429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6388" name="Graph" r:id="rId3" imgW="4153680" imgH="2901600" progId="Origin50.Graph">
                  <p:embed/>
                </p:oleObj>
              </mc:Choice>
              <mc:Fallback>
                <p:oleObj name="Graph" r:id="rId3" imgW="415368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81429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FigS14d_Mix540kin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4759667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36092907"/>
              </p:ext>
            </p:extLst>
          </p:nvPr>
        </p:nvGraphicFramePr>
        <p:xfrm>
          <a:off x="0" y="0"/>
          <a:ext cx="981429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7412" name="Graph" r:id="rId3" imgW="4153680" imgH="2901600" progId="Origin50.Graph">
                  <p:embed/>
                </p:oleObj>
              </mc:Choice>
              <mc:Fallback>
                <p:oleObj name="Graph" r:id="rId3" imgW="415368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81429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FigS14e_Mix575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3094882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46638631"/>
              </p:ext>
            </p:extLst>
          </p:nvPr>
        </p:nvGraphicFramePr>
        <p:xfrm>
          <a:off x="0" y="0"/>
          <a:ext cx="981429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36" name="Graph" r:id="rId3" imgW="4153680" imgH="2901600" progId="Origin50.Graph">
                  <p:embed/>
                </p:oleObj>
              </mc:Choice>
              <mc:Fallback>
                <p:oleObj name="Graph" r:id="rId3" imgW="415368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81429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FigS14f_Mix575kin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22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884989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19717849"/>
              </p:ext>
            </p:extLst>
          </p:nvPr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9460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FigS15a_Me515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23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5871009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6125332"/>
              </p:ext>
            </p:extLst>
          </p:nvPr>
        </p:nvGraphicFramePr>
        <p:xfrm>
          <a:off x="0" y="0"/>
          <a:ext cx="981429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484" name="Graph" r:id="rId3" imgW="4153680" imgH="2901600" progId="Origin50.Graph">
                  <p:embed/>
                </p:oleObj>
              </mc:Choice>
              <mc:Fallback>
                <p:oleObj name="Graph" r:id="rId3" imgW="415368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81429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FigS15b_Me515kin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24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7096994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56570343"/>
              </p:ext>
            </p:extLst>
          </p:nvPr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508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FigS15c_Me540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25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21718369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7383305"/>
              </p:ext>
            </p:extLst>
          </p:nvPr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2532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FigS15d_Me540kin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26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640399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02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FigS15e_Me575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1968E-2ED0-4C4C-8E1E-12AC3E448AE0}" type="slidenum">
              <a:rPr lang="en-GB" smtClean="0"/>
              <a:t>27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8958614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2226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FigS15f_Me575kin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1968E-2ED0-4C4C-8E1E-12AC3E448AE0}" type="slidenum">
              <a:rPr lang="en-GB" smtClean="0"/>
              <a:t>28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1269731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3250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FigS15g_Me625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1968E-2ED0-4C4C-8E1E-12AC3E448AE0}" type="slidenum">
              <a:rPr lang="en-GB" smtClean="0"/>
              <a:t>29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515642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6475019"/>
              </p:ext>
            </p:extLst>
          </p:nvPr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FigS10b_Apmma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7142885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4274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FigS16a_FeZnComp515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1968E-2ED0-4C4C-8E1E-12AC3E448AE0}" type="slidenum">
              <a:rPr lang="en-GB" smtClean="0"/>
              <a:t>30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9389446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81429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5298" name="Graph" r:id="rId3" imgW="4153680" imgH="2901600" progId="Origin50.Graph">
                  <p:embed/>
                </p:oleObj>
              </mc:Choice>
              <mc:Fallback>
                <p:oleObj name="Graph" r:id="rId3" imgW="415368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81429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FigS16b_Zn515kin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1968E-2ED0-4C4C-8E1E-12AC3E448AE0}" type="slidenum">
              <a:rPr lang="en-GB" smtClean="0"/>
              <a:t>31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6009542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6322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FigS16c_FeZnComp540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1968E-2ED0-4C4C-8E1E-12AC3E448AE0}" type="slidenum">
              <a:rPr lang="en-GB" smtClean="0"/>
              <a:t>32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23029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81429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7346" name="Graph" r:id="rId3" imgW="4153680" imgH="2901600" progId="Origin50.Graph">
                  <p:embed/>
                </p:oleObj>
              </mc:Choice>
              <mc:Fallback>
                <p:oleObj name="Graph" r:id="rId3" imgW="415368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81429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FigS16d_Zn540kin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1968E-2ED0-4C4C-8E1E-12AC3E448AE0}" type="slidenum">
              <a:rPr lang="en-GB" smtClean="0"/>
              <a:t>33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00370316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8370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FigS16e_FeZnComp575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1968E-2ED0-4C4C-8E1E-12AC3E448AE0}" type="slidenum">
              <a:rPr lang="en-GB" smtClean="0"/>
              <a:t>34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097591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81429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9394" name="Graph" r:id="rId3" imgW="4153680" imgH="2901600" progId="Origin50.Graph">
                  <p:embed/>
                </p:oleObj>
              </mc:Choice>
              <mc:Fallback>
                <p:oleObj name="Graph" r:id="rId3" imgW="415368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81429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FigS16f_Zn575kin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AC1968E-2ED0-4C4C-8E1E-12AC3E448AE0}" type="slidenum">
              <a:rPr lang="en-GB" smtClean="0"/>
              <a:t>35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55689781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7651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FigS26a_MeC60ta515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36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3683503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8675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FigS26b_MeC70ta515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37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85297096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9699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FigS26c_MeC60ta540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38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83511517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23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FigS26d_MeC70ta540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39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3064373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78195690"/>
              </p:ext>
            </p:extLst>
          </p:nvPr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FigS10c_Akin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090375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747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FigS26e_MeC60ta575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40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75734477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2771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FigS26f_MeC70ta575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41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4585392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3795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FigS26g_MeCxx515kin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42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810126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19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FigS27a_TIPSc60ta515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43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85372015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43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FigS27b_TIPSc70ta515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44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74135096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6867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FigS27c_TIPSc60ta540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45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347376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7891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FigS27d_TIPSc70ta540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46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09618999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8915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FigS27e_TIPSc60ta575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47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96686342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9939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FigS27f_TIPSc70ta575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48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451533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0963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FigS27g_TIPScxx575kin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49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836337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247010796"/>
              </p:ext>
            </p:extLst>
          </p:nvPr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FigS10d_Bsol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5489885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987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FigS28a_MixC60ta515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50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296161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3011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FigS28b_MixC70ta515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51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5043596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4035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FigS28c_MixCxxta515kin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52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545419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5059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FigS28d_MixC60ta540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53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22205684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83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FigS28e_MixC70ta540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54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222768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07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FigS28f_MixCxxta540kin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55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4826919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8131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FigS28g_MixC60ta575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56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66987850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9155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FigS28h_MixC70ta575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57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5324227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0179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FigS28i_MixCxxta575kin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2AA0E05-8A79-4DE3-A9FA-C463805AB3C1}" type="slidenum">
              <a:rPr lang="en-GB" smtClean="0"/>
              <a:t>58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5518500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7554521"/>
              </p:ext>
            </p:extLst>
          </p:nvPr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4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FigS10e_Bpmma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76447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555146775"/>
              </p:ext>
            </p:extLst>
          </p:nvPr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8" name="Graph" r:id="rId3" imgW="4132800" imgH="2901600" progId="Origin50.Graph">
                  <p:embed/>
                </p:oleObj>
              </mc:Choice>
              <mc:Fallback>
                <p:oleObj name="Graph" r:id="rId3" imgW="413280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FigS10f_Bkin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444C33-6BEE-40DA-A965-83F8B1DB9BFF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0595906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4579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FigS12a_PLempty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48BD-4D09-4200-AFA6-8A198DC2F448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977232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Object 1"/>
          <p:cNvGraphicFramePr>
            <a:graphicFrameLocks noChangeAspect="1"/>
          </p:cNvGraphicFramePr>
          <p:nvPr/>
        </p:nvGraphicFramePr>
        <p:xfrm>
          <a:off x="0" y="0"/>
          <a:ext cx="9765523" cy="68580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5603" name="Graph" r:id="rId3" imgW="4131720" imgH="2901600" progId="Origin50.Graph">
                  <p:embed/>
                </p:oleObj>
              </mc:Choice>
              <mc:Fallback>
                <p:oleObj name="Graph" r:id="rId3" imgW="4131720" imgH="2901600" progId="Origin50.Graph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0" y="0"/>
                        <a:ext cx="9765523" cy="68580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2540000" y="0"/>
            <a:ext cx="3810000" cy="369332"/>
          </a:xfrm>
          <a:prstGeom prst="rect">
            <a:avLst/>
          </a:prstGeom>
          <a:noFill/>
        </p:spPr>
        <p:txBody>
          <a:bodyPr vert="horz" rtlCol="0">
            <a:spAutoFit/>
          </a:bodyPr>
          <a:lstStyle/>
          <a:p>
            <a:r>
              <a:rPr lang="en-GB" smtClean="0"/>
              <a:t>FigS12b_PLfullerene</a:t>
            </a:r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3B48BD-4D09-4200-AFA6-8A198DC2F448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482808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116</Words>
  <Application>Microsoft Office PowerPoint</Application>
  <PresentationFormat>Widescreen</PresentationFormat>
  <Paragraphs>116</Paragraphs>
  <Slides>58</Slides>
  <Notes>0</Notes>
  <HiddenSlides>0</HiddenSlides>
  <MMClips>0</MMClips>
  <ScaleCrop>false</ScaleCrop>
  <HeadingPairs>
    <vt:vector size="8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3" baseType="lpstr">
      <vt:lpstr>Arial</vt:lpstr>
      <vt:lpstr>Calibri</vt:lpstr>
      <vt:lpstr>Calibri Light</vt:lpstr>
      <vt:lpstr>Office Theme</vt:lpstr>
      <vt:lpstr>Origin Graph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Andrew Joseph Musser</dc:creator>
  <cp:lastModifiedBy>Andrew Joseph Musser</cp:lastModifiedBy>
  <cp:revision>3</cp:revision>
  <dcterms:created xsi:type="dcterms:W3CDTF">2017-08-10T09:07:22Z</dcterms:created>
  <dcterms:modified xsi:type="dcterms:W3CDTF">2017-08-10T09:13:58Z</dcterms:modified>
</cp:coreProperties>
</file>