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5" r:id="rId7"/>
    <p:sldId id="264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6" r:id="rId17"/>
    <p:sldId id="282" r:id="rId18"/>
    <p:sldId id="283" r:id="rId19"/>
    <p:sldId id="284" r:id="rId20"/>
    <p:sldId id="285" r:id="rId21"/>
    <p:sldId id="259" r:id="rId22"/>
    <p:sldId id="270" r:id="rId23"/>
    <p:sldId id="271" r:id="rId24"/>
    <p:sldId id="269" r:id="rId25"/>
    <p:sldId id="268" r:id="rId26"/>
    <p:sldId id="272" r:id="rId27"/>
    <p:sldId id="27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029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531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418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001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347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48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24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944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1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368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528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6DFB3-C9A6-425B-A5DE-6A73F7D090DA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B48BD-4D09-4200-AFA6-8A198DC2F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059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2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2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2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3177312"/>
              </p:ext>
            </p:extLst>
          </p:nvPr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Fig1b_abs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972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Fig3ctop_MeTAkin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528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Fig3ctop_MeTAspecies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122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1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Fig3cmid_TIPSTAkin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988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Fig3cmid_TIPSTAspecies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064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Fig3cbot_MixTAkin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038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3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Fig3cbot_MixTAspecies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581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6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Fig3d_MeTA575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1968E-2ED0-4C4C-8E1E-12AC3E448AE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380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Fig3e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943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1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Fig4a,d_Mix515nm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50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5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Fig4b,e_Mix540nm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499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827625"/>
              </p:ext>
            </p:extLst>
          </p:nvPr>
        </p:nvGraphicFramePr>
        <p:xfrm>
          <a:off x="0" y="0"/>
          <a:ext cx="981429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429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Fig2a_MePLspec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5679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9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Fig4c,f_Mix575nm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596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044686"/>
              </p:ext>
            </p:extLst>
          </p:nvPr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0886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" name="Graph" r:id="rId3" imgW="4132800" imgH="2901600" progId="Origin50.Graph">
                  <p:embed/>
                </p:oleObj>
              </mc:Choice>
              <mc:Fallback>
                <p:oleObj name="Graph" r:id="rId3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Fig6a_MeCxx515nm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9C1D-B4AB-459C-A4FD-24F25487F60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3365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7" name="Graph" r:id="rId3" imgW="4132800" imgH="2901600" progId="Origin50.Graph">
                  <p:embed/>
                </p:oleObj>
              </mc:Choice>
              <mc:Fallback>
                <p:oleObj name="Graph" r:id="rId3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Fig6b_TIPSCxx575nm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9C1D-B4AB-459C-A4FD-24F25487F60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3303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1" name="Graph" r:id="rId3" imgW="4132800" imgH="2901600" progId="Origin50.Graph">
                  <p:embed/>
                </p:oleObj>
              </mc:Choice>
              <mc:Fallback>
                <p:oleObj name="Graph" r:id="rId3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Fig6c_MixCxx540nm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9C1D-B4AB-459C-A4FD-24F25487F60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9044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5" name="Graph" r:id="rId3" imgW="4132800" imgH="2901600" progId="Origin50.Graph">
                  <p:embed/>
                </p:oleObj>
              </mc:Choice>
              <mc:Fallback>
                <p:oleObj name="Graph" r:id="rId3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Fig6d_MeC70wls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9C1D-B4AB-459C-A4FD-24F25487F60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4250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9" name="Graph" r:id="rId3" imgW="4132800" imgH="2901600" progId="Origin50.Graph">
                  <p:embed/>
                </p:oleObj>
              </mc:Choice>
              <mc:Fallback>
                <p:oleObj name="Graph" r:id="rId3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Fig6e_MeC70species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67181-7F6C-4B74-BBA0-D48A52898B7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0440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3" name="Graph" r:id="rId3" imgW="4132800" imgH="2901600" progId="Origin50.Graph">
                  <p:embed/>
                </p:oleObj>
              </mc:Choice>
              <mc:Fallback>
                <p:oleObj name="Graph" r:id="rId3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Fig6f_MeC70kin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67181-7F6C-4B74-BBA0-D48A52898B7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139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6946623"/>
              </p:ext>
            </p:extLst>
          </p:nvPr>
        </p:nvGraphicFramePr>
        <p:xfrm>
          <a:off x="0" y="0"/>
          <a:ext cx="981429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429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Fig2b_MePLkin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284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820907"/>
              </p:ext>
            </p:extLst>
          </p:nvPr>
        </p:nvGraphicFramePr>
        <p:xfrm>
          <a:off x="0" y="0"/>
          <a:ext cx="981429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429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Fig2c_TIPSPLspec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117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364279"/>
              </p:ext>
            </p:extLst>
          </p:nvPr>
        </p:nvGraphicFramePr>
        <p:xfrm>
          <a:off x="0" y="0"/>
          <a:ext cx="981429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429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Fig2d_TIPSPLkin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153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908300"/>
              </p:ext>
            </p:extLst>
          </p:nvPr>
        </p:nvGraphicFramePr>
        <p:xfrm>
          <a:off x="0" y="0"/>
          <a:ext cx="981429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429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dirty="0" smtClean="0"/>
              <a:t>Fig2e_MixPLspec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366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7364510"/>
              </p:ext>
            </p:extLst>
          </p:nvPr>
        </p:nvGraphicFramePr>
        <p:xfrm>
          <a:off x="0" y="0"/>
          <a:ext cx="981429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429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Fig2f_MixPLkin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48BD-4D09-4200-AFA6-8A198DC2F44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857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Fig3a_MeTAspec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323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0"/>
          <a:ext cx="976552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765523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00" y="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GB" smtClean="0"/>
              <a:t>Fig3b_MeTAkin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E7A7-E3C0-4DA6-88E0-19051F0CE45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228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54</Words>
  <Application>Microsoft Office PowerPoint</Application>
  <PresentationFormat>Widescreen</PresentationFormat>
  <Paragraphs>54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Joseph Musser</dc:creator>
  <cp:lastModifiedBy>Andrew Joseph Musser</cp:lastModifiedBy>
  <cp:revision>3</cp:revision>
  <dcterms:created xsi:type="dcterms:W3CDTF">2017-08-10T09:00:13Z</dcterms:created>
  <dcterms:modified xsi:type="dcterms:W3CDTF">2017-08-10T09:14:47Z</dcterms:modified>
</cp:coreProperties>
</file>